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710" r:id="rId1"/>
    <p:sldMasterId id="214748371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9" r:id="rId17"/>
    <p:sldId id="270" r:id="rId18"/>
    <p:sldId id="271" r:id="rId19"/>
    <p:sldId id="272" r:id="rId20"/>
    <p:sldId id="273" r:id="rId21"/>
    <p:sldId id="274" r:id="rId22"/>
    <p:sldId id="275" r:id="rId23"/>
    <p:sldId id="276" r:id="rId24"/>
    <p:sldId id="277" r:id="rId25"/>
    <p:sldId id="278"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Helvetica Neue" panose="02000503000000020004"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08"/>
  </p:normalViewPr>
  <p:slideViewPr>
    <p:cSldViewPr snapToGrid="0">
      <p:cViewPr varScale="1">
        <p:scale>
          <a:sx n="118" d="100"/>
          <a:sy n="118" d="100"/>
        </p:scale>
        <p:origin x="944" y="184"/>
      </p:cViewPr>
      <p:guideLst>
        <p:guide orient="horz" pos="574"/>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300"/>
              </a:spcBef>
              <a:spcAft>
                <a:spcPts val="0"/>
              </a:spcAft>
              <a:buSzPts val="1400"/>
              <a:buNone/>
              <a:defRPr sz="1000" b="0" i="0" u="none" strike="noStrike" cap="none">
                <a:solidFill>
                  <a:schemeClr val="dk1"/>
                </a:solidFill>
                <a:latin typeface="Calibri"/>
                <a:ea typeface="Calibri"/>
                <a:cs typeface="Calibri"/>
                <a:sym typeface="Calibri"/>
              </a:defRPr>
            </a:lvl1pPr>
            <a:lvl2pPr marL="914400" marR="0" lvl="1" indent="-228600" algn="l" rtl="0">
              <a:spcBef>
                <a:spcPts val="300"/>
              </a:spcBef>
              <a:spcAft>
                <a:spcPts val="0"/>
              </a:spcAft>
              <a:buSzPts val="1400"/>
              <a:buNone/>
              <a:defRPr sz="1000" b="0"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SzPts val="1400"/>
              <a:buNone/>
              <a:defRPr sz="1000" b="0" i="0" u="none" strike="noStrike" cap="none">
                <a:solidFill>
                  <a:schemeClr val="dk1"/>
                </a:solidFill>
                <a:latin typeface="Calibri"/>
                <a:ea typeface="Calibri"/>
                <a:cs typeface="Calibri"/>
                <a:sym typeface="Calibri"/>
              </a:defRPr>
            </a:lvl3pPr>
            <a:lvl4pPr marL="1828800" marR="0" lvl="3" indent="-228600" algn="l" rtl="0">
              <a:spcBef>
                <a:spcPts val="300"/>
              </a:spcBef>
              <a:spcAft>
                <a:spcPts val="0"/>
              </a:spcAft>
              <a:buSzPts val="1400"/>
              <a:buNone/>
              <a:defRPr sz="1000" b="0" i="0" u="none" strike="noStrike" cap="none">
                <a:solidFill>
                  <a:schemeClr val="dk1"/>
                </a:solidFill>
                <a:latin typeface="Calibri"/>
                <a:ea typeface="Calibri"/>
                <a:cs typeface="Calibri"/>
                <a:sym typeface="Calibri"/>
              </a:defRPr>
            </a:lvl4pPr>
            <a:lvl5pPr marL="2286000" marR="0" lvl="4" indent="-228600" algn="l" rtl="0">
              <a:spcBef>
                <a:spcPts val="300"/>
              </a:spcBef>
              <a:spcAft>
                <a:spcPts val="0"/>
              </a:spcAft>
              <a:buSzPts val="1400"/>
              <a:buNone/>
              <a:defRPr sz="10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7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7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7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7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chemeClr val="dk1"/>
              </a:solidFill>
              <a:latin typeface="Calibri"/>
              <a:ea typeface="Calibri"/>
              <a:cs typeface="Calibri"/>
              <a:sym typeface="Calibri"/>
            </a:endParaRPr>
          </a:p>
        </p:txBody>
      </p:sp>
      <p:sp>
        <p:nvSpPr>
          <p:cNvPr id="511" name="Google Shape;51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639" name="Google Shape;6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80958" marR="0" lvl="0" indent="-380958" algn="l" rtl="0">
              <a:spcBef>
                <a:spcPts val="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AWS Config is a fully managed service that provides you with an AWS resource inventory, configuration history, and configuration change notifications to enable security and governance. Config Rules enables you to create rules that automatically check the configuration of AWS resources recorded by AWS Config.</a:t>
            </a:r>
            <a:endParaRPr/>
          </a:p>
          <a:p>
            <a:pPr marL="380958" marR="0" lvl="0" indent="-380958"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Common use cases:</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Discovery</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Change Management</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Audit and Compliance</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Troubleshooting</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Security and Incident Analysis</a:t>
            </a: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None/>
            </a:pPr>
            <a:r>
              <a:rPr lang="en-US" sz="1200" b="0" i="0" u="none" strike="noStrike" cap="none">
                <a:solidFill>
                  <a:schemeClr val="dk1"/>
                </a:solidFill>
                <a:latin typeface="Calibri"/>
                <a:ea typeface="Calibri"/>
                <a:cs typeface="Calibri"/>
                <a:sym typeface="Calibri"/>
              </a:rPr>
              <a:t>With AWS Config, you can discover existing and deleted AWS resources, determine your overall compliance against rules, and dive into configuration details of a resource at any point in time. These capabilities enable compliance auditing, security analysis, resource change tracking, and troubleshooting.</a:t>
            </a:r>
            <a:endParaRPr sz="1000" b="0" i="0" u="none" strike="noStrike" cap="none">
              <a:solidFill>
                <a:schemeClr val="dk1"/>
              </a:solidFill>
              <a:latin typeface="Calibri"/>
              <a:ea typeface="Calibri"/>
              <a:cs typeface="Calibri"/>
              <a:sym typeface="Calibri"/>
            </a:endParaRPr>
          </a:p>
        </p:txBody>
      </p:sp>
      <p:sp>
        <p:nvSpPr>
          <p:cNvPr id="646" name="Google Shape;64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A Config Rule represents desired configurations for a resource and is evaluated against configuration changes on the relevant resources, as recoded by AWS Config. The results of evaluating a rule against the configuration of a resource are available on a dashboard. Using Config Rules, you can assess your overall compliance and risk status from a configuration perspective, view compliance trends over time and pinpoint which configuration change caused a resource to drift out of compliance with a rule.</a:t>
            </a:r>
            <a:endParaRPr sz="1000" b="0" i="0" u="none" strike="noStrike" cap="none">
              <a:solidFill>
                <a:schemeClr val="dk1"/>
              </a:solidFill>
              <a:latin typeface="Calibri"/>
              <a:ea typeface="Calibri"/>
              <a:cs typeface="Calibri"/>
              <a:sym typeface="Calibri"/>
            </a:endParaRPr>
          </a:p>
        </p:txBody>
      </p:sp>
      <p:sp>
        <p:nvSpPr>
          <p:cNvPr id="655" name="Google Shape;65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00"/>
              <a:buFont typeface="Arial"/>
              <a:buNone/>
            </a:pPr>
            <a:r>
              <a:rPr lang="en-US" sz="1000" b="0" i="0" u="none" strike="noStrike" cap="none">
                <a:solidFill>
                  <a:schemeClr val="dk1"/>
                </a:solidFill>
                <a:latin typeface="Calibri"/>
                <a:ea typeface="Calibri"/>
                <a:cs typeface="Calibri"/>
                <a:sym typeface="Calibri"/>
              </a:rPr>
              <a:t>The Splunk App for AWS leverages AWS Config in the following Dashboards / Reports:</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Overview</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Topology</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Security Groups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Resource Activity</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Timeline</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Config Rules</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673" name="Google Shape;673;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200"/>
              <a:buFont typeface="Arial"/>
              <a:buChar char="•"/>
            </a:pPr>
            <a:r>
              <a:rPr lang="en-US" sz="1200" b="1" i="0" u="none" strike="noStrike" cap="none" dirty="0" err="1">
                <a:solidFill>
                  <a:schemeClr val="dk1"/>
                </a:solidFill>
                <a:latin typeface="Calibri"/>
                <a:ea typeface="Calibri"/>
                <a:cs typeface="Calibri"/>
                <a:sym typeface="Calibri"/>
              </a:rPr>
              <a:t>Cloudwatch</a:t>
            </a:r>
            <a:r>
              <a:rPr lang="en-US" sz="1200" b="1" i="0" u="none" strike="noStrike" cap="none" dirty="0">
                <a:solidFill>
                  <a:schemeClr val="dk1"/>
                </a:solidFill>
                <a:latin typeface="Calibri"/>
                <a:ea typeface="Calibri"/>
                <a:cs typeface="Calibri"/>
                <a:sym typeface="Calibri"/>
              </a:rPr>
              <a:t> </a:t>
            </a:r>
            <a:r>
              <a:rPr lang="en-US" sz="1200" b="0" i="0" u="none" strike="noStrike" cap="none" dirty="0">
                <a:solidFill>
                  <a:schemeClr val="dk1"/>
                </a:solidFill>
                <a:latin typeface="Calibri"/>
                <a:ea typeface="Calibri"/>
                <a:cs typeface="Calibri"/>
                <a:sym typeface="Calibri"/>
              </a:rPr>
              <a:t>provides monitoring for </a:t>
            </a:r>
            <a:r>
              <a:rPr lang="en-US" sz="1200" b="1" i="0" u="none" strike="noStrike" cap="none" dirty="0">
                <a:solidFill>
                  <a:schemeClr val="dk1"/>
                </a:solidFill>
                <a:latin typeface="Calibri"/>
                <a:ea typeface="Calibri"/>
                <a:cs typeface="Calibri"/>
                <a:sym typeface="Calibri"/>
              </a:rPr>
              <a:t>AWS</a:t>
            </a:r>
            <a:r>
              <a:rPr lang="en-US" sz="1200" b="0" i="0" u="none" strike="noStrike" cap="none" dirty="0">
                <a:solidFill>
                  <a:schemeClr val="dk1"/>
                </a:solidFill>
                <a:latin typeface="Calibri"/>
                <a:ea typeface="Calibri"/>
                <a:cs typeface="Calibri"/>
                <a:sym typeface="Calibri"/>
              </a:rPr>
              <a:t> resources and the customer applications running on the Amazon infrastructure.</a:t>
            </a:r>
            <a:endParaRPr dirty="0"/>
          </a:p>
          <a:p>
            <a:pPr marL="285750" marR="0" lvl="0" indent="-285750" algn="l" rtl="0">
              <a:spcBef>
                <a:spcPts val="36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Customers use </a:t>
            </a: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to monitor EC2 instances, EBS volumes, ELBs, RDS, VPC Flow logs, and other metrics</a:t>
            </a:r>
            <a:endParaRPr dirty="0"/>
          </a:p>
          <a:p>
            <a:pPr marL="285750" marR="0" lvl="0" indent="-285750" algn="l" rtl="0">
              <a:spcBef>
                <a:spcPts val="360"/>
              </a:spcBef>
              <a:spcAft>
                <a:spcPts val="0"/>
              </a:spcAft>
              <a:buClr>
                <a:schemeClr val="dk1"/>
              </a:buClr>
              <a:buSzPts val="1200"/>
              <a:buFont typeface="Arial"/>
              <a:buChar char="•"/>
            </a:pP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functions through AWS API’s which are available through the AWS SDK</a:t>
            </a:r>
            <a:endParaRPr dirty="0"/>
          </a:p>
          <a:p>
            <a:pPr marL="0" marR="0" lvl="0" indent="0" algn="l" rtl="0">
              <a:spcBef>
                <a:spcPts val="300"/>
              </a:spcBef>
              <a:spcAft>
                <a:spcPts val="0"/>
              </a:spcAft>
              <a:buNone/>
            </a:pPr>
            <a:endParaRPr sz="10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None/>
            </a:pPr>
            <a:r>
              <a:rPr lang="en-US" sz="1000" b="0" i="0" u="none" strike="noStrike" cap="none" dirty="0" err="1">
                <a:solidFill>
                  <a:schemeClr val="dk1"/>
                </a:solidFill>
                <a:latin typeface="Calibri"/>
                <a:ea typeface="Calibri"/>
                <a:cs typeface="Calibri"/>
                <a:sym typeface="Calibri"/>
              </a:rPr>
              <a:t>Cloudwatch</a:t>
            </a:r>
            <a:r>
              <a:rPr lang="en-US" sz="1000" b="0" i="0" u="none" strike="noStrike" cap="none" dirty="0">
                <a:solidFill>
                  <a:schemeClr val="dk1"/>
                </a:solidFill>
                <a:latin typeface="Calibri"/>
                <a:ea typeface="Calibri"/>
                <a:cs typeface="Calibri"/>
                <a:sym typeface="Calibri"/>
              </a:rPr>
              <a:t> enables the monitoring of Ec2 instances as well as other AWS resources (</a:t>
            </a:r>
            <a:r>
              <a:rPr lang="en-US" sz="1200" b="0" i="0" u="none" strike="noStrike" cap="none" dirty="0">
                <a:solidFill>
                  <a:schemeClr val="dk1"/>
                </a:solidFill>
                <a:latin typeface="Calibri"/>
                <a:ea typeface="Calibri"/>
                <a:cs typeface="Calibri"/>
                <a:sym typeface="Calibri"/>
              </a:rPr>
              <a:t>Monitor metrics on Amazon DynamoDB tables, Amazon EBS volumes, Amazon RDS DB instances, Amazon Elastic MapReduce job flows, Elastic Load Balancers, Amazon SQS queues, Amazon SNS topics, and more for no additional charge. No additional software needs to be installed.)</a:t>
            </a:r>
            <a:endParaRPr dirty="0"/>
          </a:p>
          <a:p>
            <a:pPr marL="0" marR="0" lvl="0" indent="0" algn="l" rtl="0">
              <a:spcBef>
                <a:spcPts val="36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None/>
            </a:pPr>
            <a:r>
              <a:rPr lang="en-US" sz="1200" b="0" i="0" u="none" strike="noStrike" cap="none" dirty="0">
                <a:solidFill>
                  <a:schemeClr val="dk1"/>
                </a:solidFill>
                <a:latin typeface="Calibri"/>
                <a:ea typeface="Calibri"/>
                <a:cs typeface="Calibri"/>
                <a:sym typeface="Calibri"/>
              </a:rPr>
              <a:t>Custom metrics can be generated for custom applications via a simple API request which are then monitored by </a:t>
            </a: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Alarms can be set when certain thresholds are met, and users can be either be notified of these alerts, or have AWS react dynamically with auto scaling the infrastructure.</a:t>
            </a:r>
            <a:endParaRPr sz="1200" b="0" i="0" u="none" strike="noStrike" cap="none" dirty="0">
              <a:solidFill>
                <a:schemeClr val="dk1"/>
              </a:solidFill>
              <a:latin typeface="Calibri"/>
              <a:ea typeface="Calibri"/>
              <a:cs typeface="Calibri"/>
              <a:sym typeface="Calibri"/>
            </a:endParaRPr>
          </a:p>
        </p:txBody>
      </p:sp>
      <p:sp>
        <p:nvSpPr>
          <p:cNvPr id="682" name="Google Shape;68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200"/>
              <a:buFont typeface="Arial"/>
              <a:buChar char="•"/>
            </a:pPr>
            <a:r>
              <a:rPr lang="en-US" sz="1200" b="1" i="0" u="none" strike="noStrike" cap="none" dirty="0" err="1">
                <a:solidFill>
                  <a:schemeClr val="dk1"/>
                </a:solidFill>
                <a:latin typeface="Calibri"/>
                <a:ea typeface="Calibri"/>
                <a:cs typeface="Calibri"/>
                <a:sym typeface="Calibri"/>
              </a:rPr>
              <a:t>Cloudwatch</a:t>
            </a:r>
            <a:r>
              <a:rPr lang="en-US" sz="1200" b="1" i="0" u="none" strike="noStrike" cap="none" dirty="0">
                <a:solidFill>
                  <a:schemeClr val="dk1"/>
                </a:solidFill>
                <a:latin typeface="Calibri"/>
                <a:ea typeface="Calibri"/>
                <a:cs typeface="Calibri"/>
                <a:sym typeface="Calibri"/>
              </a:rPr>
              <a:t> </a:t>
            </a:r>
            <a:r>
              <a:rPr lang="en-US" sz="1200" b="0" i="0" u="none" strike="noStrike" cap="none" dirty="0">
                <a:solidFill>
                  <a:schemeClr val="dk1"/>
                </a:solidFill>
                <a:latin typeface="Calibri"/>
                <a:ea typeface="Calibri"/>
                <a:cs typeface="Calibri"/>
                <a:sym typeface="Calibri"/>
              </a:rPr>
              <a:t>provides monitoring for </a:t>
            </a:r>
            <a:r>
              <a:rPr lang="en-US" sz="1200" b="1" i="0" u="none" strike="noStrike" cap="none" dirty="0">
                <a:solidFill>
                  <a:schemeClr val="dk1"/>
                </a:solidFill>
                <a:latin typeface="Calibri"/>
                <a:ea typeface="Calibri"/>
                <a:cs typeface="Calibri"/>
                <a:sym typeface="Calibri"/>
              </a:rPr>
              <a:t>AWS</a:t>
            </a:r>
            <a:r>
              <a:rPr lang="en-US" sz="1200" b="0" i="0" u="none" strike="noStrike" cap="none" dirty="0">
                <a:solidFill>
                  <a:schemeClr val="dk1"/>
                </a:solidFill>
                <a:latin typeface="Calibri"/>
                <a:ea typeface="Calibri"/>
                <a:cs typeface="Calibri"/>
                <a:sym typeface="Calibri"/>
              </a:rPr>
              <a:t> resources and the customer applications running on the Amazon infrastructure.</a:t>
            </a:r>
            <a:endParaRPr dirty="0"/>
          </a:p>
          <a:p>
            <a:pPr marL="285750" marR="0" lvl="0" indent="-285750" algn="l" rtl="0">
              <a:spcBef>
                <a:spcPts val="36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Customers use </a:t>
            </a: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to monitor EC2 instances, EBS volumes, ELBs, RDS, VPC Flow logs, and other metrics</a:t>
            </a:r>
            <a:endParaRPr dirty="0"/>
          </a:p>
          <a:p>
            <a:pPr marL="285750" marR="0" lvl="0" indent="-285750" algn="l" rtl="0">
              <a:spcBef>
                <a:spcPts val="360"/>
              </a:spcBef>
              <a:spcAft>
                <a:spcPts val="0"/>
              </a:spcAft>
              <a:buClr>
                <a:schemeClr val="dk1"/>
              </a:buClr>
              <a:buSzPts val="1200"/>
              <a:buFont typeface="Arial"/>
              <a:buChar char="•"/>
            </a:pP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functions through AWS API’s which are available through the AWS SDK</a:t>
            </a:r>
            <a:endParaRPr dirty="0"/>
          </a:p>
          <a:p>
            <a:pPr marL="0" marR="0" lvl="0" indent="0" algn="l" rtl="0">
              <a:spcBef>
                <a:spcPts val="300"/>
              </a:spcBef>
              <a:spcAft>
                <a:spcPts val="0"/>
              </a:spcAft>
              <a:buNone/>
            </a:pPr>
            <a:endParaRPr sz="10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None/>
            </a:pPr>
            <a:r>
              <a:rPr lang="en-US" sz="1000" b="0" i="0" u="none" strike="noStrike" cap="none" dirty="0" err="1">
                <a:solidFill>
                  <a:schemeClr val="dk1"/>
                </a:solidFill>
                <a:latin typeface="Calibri"/>
                <a:ea typeface="Calibri"/>
                <a:cs typeface="Calibri"/>
                <a:sym typeface="Calibri"/>
              </a:rPr>
              <a:t>Cloudwatch</a:t>
            </a:r>
            <a:r>
              <a:rPr lang="en-US" sz="1000" b="0" i="0" u="none" strike="noStrike" cap="none" dirty="0">
                <a:solidFill>
                  <a:schemeClr val="dk1"/>
                </a:solidFill>
                <a:latin typeface="Calibri"/>
                <a:ea typeface="Calibri"/>
                <a:cs typeface="Calibri"/>
                <a:sym typeface="Calibri"/>
              </a:rPr>
              <a:t> enables the monitoring of Ec2 instances as well as other AWS resources (</a:t>
            </a:r>
            <a:r>
              <a:rPr lang="en-US" sz="1200" b="0" i="0" u="none" strike="noStrike" cap="none" dirty="0">
                <a:solidFill>
                  <a:schemeClr val="dk1"/>
                </a:solidFill>
                <a:latin typeface="Calibri"/>
                <a:ea typeface="Calibri"/>
                <a:cs typeface="Calibri"/>
                <a:sym typeface="Calibri"/>
              </a:rPr>
              <a:t>Monitor metrics on Amazon DynamoDB tables, Amazon EBS volumes, Amazon RDS DB instances, Amazon Elastic MapReduce job flows, Elastic Load Balancers, Amazon SQS queues, Amazon SNS topics, and more for no additional charge. No additional software needs to be installed.)</a:t>
            </a:r>
            <a:endParaRPr dirty="0"/>
          </a:p>
          <a:p>
            <a:pPr marL="0" marR="0" lvl="0" indent="0" algn="l" rtl="0">
              <a:spcBef>
                <a:spcPts val="36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None/>
            </a:pPr>
            <a:r>
              <a:rPr lang="en-US" sz="1200" b="0" i="0" u="none" strike="noStrike" cap="none" dirty="0">
                <a:solidFill>
                  <a:schemeClr val="dk1"/>
                </a:solidFill>
                <a:latin typeface="Calibri"/>
                <a:ea typeface="Calibri"/>
                <a:cs typeface="Calibri"/>
                <a:sym typeface="Calibri"/>
              </a:rPr>
              <a:t>Custom metrics can be generated for custom applications via a simple API request which are then monitored by </a:t>
            </a: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Alarms can be set when certain thresholds are met, and users can be either be notified of these alerts, or have AWS react dynamically with auto scaling the infrastructure.</a:t>
            </a:r>
            <a:endParaRPr sz="1200" b="0" i="0" u="none" strike="noStrike" cap="none" dirty="0">
              <a:solidFill>
                <a:schemeClr val="dk1"/>
              </a:solidFill>
              <a:latin typeface="Calibri"/>
              <a:ea typeface="Calibri"/>
              <a:cs typeface="Calibri"/>
              <a:sym typeface="Calibri"/>
            </a:endParaRPr>
          </a:p>
        </p:txBody>
      </p:sp>
      <p:sp>
        <p:nvSpPr>
          <p:cNvPr id="682" name="Google Shape;68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3382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The Splunk App for AWS leverages the AWS CloudWatch Service to populate the following Dashboards / Reports:</a:t>
            </a:r>
            <a:endParaRPr/>
          </a:p>
          <a:p>
            <a:pPr marL="171450" marR="0" lvl="0" indent="-95250" algn="l" rtl="0">
              <a:spcBef>
                <a:spcPts val="36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Overview</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Topology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Usage Overview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EC2 Instances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EBS Volumes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ELB Instances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Relational Database Service</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Current Month Estimated Billing</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Insights Overview /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EC2 / ELB / EBS Insights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Billing Anomaly Insights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Lambda</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691" name="Google Shape;69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00"/>
              <a:buFont typeface="Arial"/>
              <a:buNone/>
            </a:pPr>
            <a:r>
              <a:rPr lang="en-US" sz="1000" b="0" i="0" u="none" strike="noStrike" cap="none">
                <a:solidFill>
                  <a:schemeClr val="dk1"/>
                </a:solidFill>
                <a:latin typeface="Calibri"/>
                <a:ea typeface="Calibri"/>
                <a:cs typeface="Calibri"/>
                <a:sym typeface="Calibri"/>
              </a:rPr>
              <a:t>CloudWatch Logs are used by the Splunk App for AWS to populate the following Dashboards and Reports: </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Topology</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VPC Flow Logs – Traffic Analysis</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VPC Flow Logs – Security</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Analysis</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700" name="Google Shape;70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AWS CloudTrail is a web service that records AWS API calls for your account and delivers log files to you. </a:t>
            </a:r>
            <a:endParaRPr/>
          </a:p>
          <a:p>
            <a:pPr marL="285750" marR="0" lvl="0" indent="-285750" algn="l" rtl="0">
              <a:spcBef>
                <a:spcPts val="36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The recorded information includes the identity of the API caller, the time of the API call, the source IP address of the API caller, the request parameters, and the response elements returned by the AWS service.</a:t>
            </a:r>
            <a:endParaRPr/>
          </a:p>
          <a:p>
            <a:pPr marL="285750" marR="0" lvl="0" indent="-22225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a:p>
            <a:pPr marL="285750" marR="0" lvl="0" indent="-28575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The AWS API call history produced by CloudTrail enables security analysis, resource change tracking, and compliance auditing.</a:t>
            </a:r>
            <a:endParaRPr/>
          </a:p>
          <a:p>
            <a:pPr marL="285750" marR="0" lvl="0" indent="-28575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With CloudTrail, you can get a history of AWS API calls for your account, including API calls made via the AWS Management Console, AWS SDKs, command line tools, and higher-level AWS services (such as AWS CloudFormation). </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p:txBody>
      </p:sp>
      <p:sp>
        <p:nvSpPr>
          <p:cNvPr id="709" name="Google Shape;70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The Splunk App for AWS uses the CloudTrail data to populate the following Dashboards / Reports: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Overview</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Topology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Security Overview</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IAM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VPC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Security Groups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Key Pairs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Network ACLs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User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Insights Overview</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Security Anomaly Insights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Timeline</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p:txBody>
      </p:sp>
      <p:sp>
        <p:nvSpPr>
          <p:cNvPr id="717" name="Google Shape;717;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519" name="Google Shape;51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Real-time streaming data pipe, similar to Kafkta in the open source world. Splunk can listen to Kinesis streams and process and analyze the data in Splunk.</a:t>
            </a:r>
            <a:endParaRPr sz="1000" b="0" i="0" u="none" strike="noStrike" cap="none">
              <a:solidFill>
                <a:schemeClr val="dk1"/>
              </a:solidFill>
              <a:latin typeface="Calibri"/>
              <a:ea typeface="Calibri"/>
              <a:cs typeface="Calibri"/>
              <a:sym typeface="Calibri"/>
            </a:endParaRPr>
          </a:p>
        </p:txBody>
      </p:sp>
      <p:sp>
        <p:nvSpPr>
          <p:cNvPr id="726" name="Google Shape;726;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chemeClr val="dk1"/>
              </a:solidFill>
              <a:latin typeface="Calibri"/>
              <a:ea typeface="Calibri"/>
              <a:cs typeface="Calibri"/>
              <a:sym typeface="Calibri"/>
            </a:endParaRPr>
          </a:p>
        </p:txBody>
      </p:sp>
      <p:sp>
        <p:nvSpPr>
          <p:cNvPr id="735" name="Google Shape;735;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On-demand compute that executes code based on blueprints.  Splunk leverages Lambda functions to send data into HEC from CloudWatch Logs like VPCFlow Logs.</a:t>
            </a:r>
            <a:endParaRPr sz="1000" b="0" i="0" u="none" strike="noStrike" cap="none">
              <a:solidFill>
                <a:schemeClr val="dk1"/>
              </a:solidFill>
              <a:latin typeface="Calibri"/>
              <a:ea typeface="Calibri"/>
              <a:cs typeface="Calibri"/>
              <a:sym typeface="Calibri"/>
            </a:endParaRPr>
          </a:p>
        </p:txBody>
      </p:sp>
      <p:sp>
        <p:nvSpPr>
          <p:cNvPr id="797" name="Google Shape;797;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The current state for collecting AWS data and sending it into Splunk can be broken down into two paths. The Splunk Add-on for AWS leverages the AWS python SDK (boto) to collect the data from the AWS services. The higher volume data feeds such as CloudWatch Logs like VPCFlow Logs or Kinesis Streams would be better collected using the Splunk HTTP Event Collector (HEC). </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The input mechanism used by Splunk is constantly evolving, please stay tuned for future changes to this architecture. </a:t>
            </a:r>
            <a:endParaRPr sz="1000" b="0" i="0" u="none" strike="noStrike" cap="none">
              <a:solidFill>
                <a:schemeClr val="dk1"/>
              </a:solidFill>
              <a:latin typeface="Calibri"/>
              <a:ea typeface="Calibri"/>
              <a:cs typeface="Calibri"/>
              <a:sym typeface="Calibri"/>
            </a:endParaRPr>
          </a:p>
        </p:txBody>
      </p:sp>
      <p:sp>
        <p:nvSpPr>
          <p:cNvPr id="806" name="Google Shape;806;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812" name="Google Shape;81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5" name="Google Shape;52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~2:00 minutes</a:t>
            </a:r>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Enumerate AWS specific offerings and solutions. Briefly describe each one:</a:t>
            </a:r>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cloud – SaaS application built on AWS, 100% uptime SLA and it’s SOC 2 certified</a:t>
            </a:r>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paid AMI coming in July , currently you can get a BYOL in marketplace AMI.</a:t>
            </a:r>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Insights for AWS</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Enterprise Security: This is positioned as a “premium service”</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ITSI: </a:t>
            </a:r>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App for AWS: </a:t>
            </a:r>
            <a:endParaRPr/>
          </a:p>
        </p:txBody>
      </p:sp>
      <p:sp>
        <p:nvSpPr>
          <p:cNvPr id="526" name="Google Shape;52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3</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4:notes"/>
          <p:cNvSpPr txBox="1">
            <a:spLocks noGrp="1"/>
          </p:cNvSpPr>
          <p:nvPr>
            <p:ph type="body" idx="1"/>
          </p:nvPr>
        </p:nvSpPr>
        <p:spPr>
          <a:xfrm>
            <a:off x="685800" y="4400550"/>
            <a:ext cx="5486399" cy="39814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Splunk has a number of AWS competencies and is an active member of the Amazon Partner Network. </a:t>
            </a:r>
            <a:endParaRPr sz="1200" b="0" i="0" u="none" strike="noStrike" cap="none">
              <a:solidFill>
                <a:schemeClr val="lt1"/>
              </a:solidFill>
              <a:latin typeface="Arial"/>
              <a:ea typeface="Arial"/>
              <a:cs typeface="Arial"/>
              <a:sym typeface="Arial"/>
            </a:endParaRPr>
          </a:p>
        </p:txBody>
      </p:sp>
      <p:sp>
        <p:nvSpPr>
          <p:cNvPr id="566" name="Google Shape;566;p4:notes"/>
          <p:cNvSpPr txBox="1">
            <a:spLocks noGrp="1"/>
          </p:cNvSpPr>
          <p:nvPr>
            <p:ph type="sldNum" idx="12"/>
          </p:nvPr>
        </p:nvSpPr>
        <p:spPr>
          <a:xfrm>
            <a:off x="3975098" y="8659813"/>
            <a:ext cx="736599" cy="32940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lt1"/>
              </a:buClr>
              <a:buSzPts val="250"/>
              <a:buFont typeface="Arial"/>
              <a:buNone/>
            </a:pPr>
            <a:fld id="{00000000-1234-1234-1234-123412341234}" type="slidenum">
              <a:rPr lang="en-US" sz="1000" b="0" i="0" u="none" strike="noStrike" cap="none">
                <a:solidFill>
                  <a:schemeClr val="lt1"/>
                </a:solidFill>
                <a:latin typeface="Arial"/>
                <a:ea typeface="Arial"/>
                <a:cs typeface="Arial"/>
                <a:sym typeface="Arial"/>
              </a:rPr>
              <a:t>4</a:t>
            </a:fld>
            <a:endParaRPr sz="1000" b="0" i="0" u="none" strike="noStrike" cap="none">
              <a:solidFill>
                <a:schemeClr val="lt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580" name="Google Shape;5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For those of you who are new to Cloud, just remember cloud is simply using someone else’s computer.  There are significant benefits to doing this which we will cover during this presentation.</a:t>
            </a:r>
            <a:endParaRPr sz="1000" b="0" i="0" u="none" strike="noStrike" cap="none">
              <a:solidFill>
                <a:schemeClr val="dk1"/>
              </a:solidFill>
              <a:latin typeface="Calibri"/>
              <a:ea typeface="Calibri"/>
              <a:cs typeface="Calibri"/>
              <a:sym typeface="Calibri"/>
            </a:endParaRPr>
          </a:p>
        </p:txBody>
      </p:sp>
      <p:sp>
        <p:nvSpPr>
          <p:cNvPr id="587" name="Google Shape;58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Here is a list of general AWS terms that we will be referencing for this workshop. We will explain all of these terms and how they are relevant to the Splunk App for AWS.</a:t>
            </a:r>
            <a:endParaRPr sz="1000" b="0" i="0" u="none" strike="noStrike" cap="none">
              <a:solidFill>
                <a:schemeClr val="dk1"/>
              </a:solidFill>
              <a:latin typeface="Calibri"/>
              <a:ea typeface="Calibri"/>
              <a:cs typeface="Calibri"/>
              <a:sym typeface="Calibri"/>
            </a:endParaRPr>
          </a:p>
        </p:txBody>
      </p:sp>
      <p:sp>
        <p:nvSpPr>
          <p:cNvPr id="594" name="Google Shape;594;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In order to help some people understand the concepts of AWS, here is a comparison of legacy data center terminology matched with it’s AWS equivalent. </a:t>
            </a:r>
            <a:endParaRPr sz="1000" b="0" i="0" u="none" strike="noStrike" cap="none">
              <a:solidFill>
                <a:schemeClr val="dk1"/>
              </a:solidFill>
              <a:latin typeface="Calibri"/>
              <a:ea typeface="Calibri"/>
              <a:cs typeface="Calibri"/>
              <a:sym typeface="Calibri"/>
            </a:endParaRPr>
          </a:p>
        </p:txBody>
      </p:sp>
      <p:sp>
        <p:nvSpPr>
          <p:cNvPr id="603" name="Google Shape;603;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Storage on AWS can be broken down into four groups. The first is server attached storage (SAS) which is storage directly attached to the server instance. This is the fastest storage of the group but has one major flaw in that it is ephemeral.  If your server goes down, then you will potentially lose all your data. This tier of storage is ideal for Hot/Warm clustered data.</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EBS (Elastic Block Storage) is data which can be attached over the network to your instance. This is similar to SAN storage. The main drawback for EBS is cost since you need to purchase provisioned IO to guarantee storage performance. The slower EBS volumes can be used to store Cold buckets in Splunk. </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S3 (Simple Storage Service) is similar to HDFS or Object storage like Ceph. Splunk can archive it’s Frozen data to this tier of storage.</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Glacier is very slow, and only used to archive data. It is tape backup and has a long SLA to retrieve and restore the data.</a:t>
            </a:r>
            <a:endParaRPr sz="1000" b="0" i="0" u="none" strike="noStrike" cap="none">
              <a:solidFill>
                <a:schemeClr val="dk1"/>
              </a:solidFill>
              <a:latin typeface="Calibri"/>
              <a:ea typeface="Calibri"/>
              <a:cs typeface="Calibri"/>
              <a:sym typeface="Calibri"/>
            </a:endParaRPr>
          </a:p>
        </p:txBody>
      </p:sp>
      <p:sp>
        <p:nvSpPr>
          <p:cNvPr id="616" name="Google Shape;616;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378" y="213"/>
            <a:ext cx="9143244" cy="5143075"/>
          </a:xfrm>
          <a:prstGeom prst="rect">
            <a:avLst/>
          </a:prstGeom>
          <a:noFill/>
          <a:ln>
            <a:noFill/>
          </a:ln>
        </p:spPr>
      </p:pic>
      <p:sp>
        <p:nvSpPr>
          <p:cNvPr id="18" name="Google Shape;18;p2"/>
          <p:cNvSpPr txBox="1">
            <a:spLocks noGrp="1"/>
          </p:cNvSpPr>
          <p:nvPr>
            <p:ph type="title"/>
          </p:nvPr>
        </p:nvSpPr>
        <p:spPr>
          <a:xfrm>
            <a:off x="506462" y="237510"/>
            <a:ext cx="8084086" cy="2154865"/>
          </a:xfrm>
          <a:prstGeom prst="rect">
            <a:avLst/>
          </a:prstGeom>
          <a:noFill/>
          <a:ln>
            <a:noFill/>
          </a:ln>
        </p:spPr>
        <p:txBody>
          <a:bodyPr spcFirstLastPara="1" wrap="square" lIns="0" tIns="82275" rIns="0" bIns="0" anchor="b" anchorCtr="0"/>
          <a:lstStyle>
            <a:lvl1pPr marR="0" lvl="0" algn="l" rtl="0">
              <a:lnSpc>
                <a:spcPct val="100000"/>
              </a:lnSpc>
              <a:spcBef>
                <a:spcPts val="0"/>
              </a:spcBef>
              <a:spcAft>
                <a:spcPts val="0"/>
              </a:spcAft>
              <a:buClr>
                <a:schemeClr val="dk1"/>
              </a:buClr>
              <a:buSzPts val="4050"/>
              <a:buFont typeface="Arial"/>
              <a:buNone/>
              <a:defRPr sz="405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2"/>
          <p:cNvSpPr txBox="1">
            <a:spLocks noGrp="1"/>
          </p:cNvSpPr>
          <p:nvPr>
            <p:ph type="body" idx="1"/>
          </p:nvPr>
        </p:nvSpPr>
        <p:spPr>
          <a:xfrm>
            <a:off x="506461" y="2535215"/>
            <a:ext cx="5346332" cy="741210"/>
          </a:xfrm>
          <a:prstGeom prst="rect">
            <a:avLst/>
          </a:prstGeom>
          <a:noFill/>
          <a:ln>
            <a:noFill/>
          </a:ln>
        </p:spPr>
        <p:txBody>
          <a:bodyPr spcFirstLastPara="1" wrap="square" lIns="0" tIns="0" rIns="0" bIns="91425" anchor="t" anchorCtr="0"/>
          <a:lstStyle>
            <a:lvl1pPr marL="457200" marR="0" lvl="0" indent="-228600" algn="l" rtl="0">
              <a:lnSpc>
                <a:spcPct val="92000"/>
              </a:lnSpc>
              <a:spcBef>
                <a:spcPts val="450"/>
              </a:spcBef>
              <a:spcAft>
                <a:spcPts val="0"/>
              </a:spcAft>
              <a:buClr>
                <a:schemeClr val="accent1"/>
              </a:buClr>
              <a:buSzPts val="1470"/>
              <a:buFont typeface="Merriweather Sans"/>
              <a:buNone/>
              <a:defRPr sz="2100" b="0" i="0" u="none" strike="noStrike" cap="none">
                <a:solidFill>
                  <a:schemeClr val="dk1"/>
                </a:solidFill>
                <a:latin typeface="Arial"/>
                <a:ea typeface="Arial"/>
                <a:cs typeface="Arial"/>
                <a:sym typeface="Arial"/>
              </a:defRPr>
            </a:lvl1pPr>
            <a:lvl2pPr marL="914400" marR="0" lvl="1" indent="-228600" algn="l"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L="1371600" marR="0" lvl="2" indent="-228600" algn="l"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3pPr>
            <a:lvl4pPr marL="1828800" marR="0" lvl="3" indent="-228600" algn="l"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lnSpc>
                <a:spcPct val="95000"/>
              </a:lnSpc>
              <a:spcBef>
                <a:spcPts val="450"/>
              </a:spcBef>
              <a:spcAft>
                <a:spcPts val="0"/>
              </a:spcAft>
              <a:buClr>
                <a:schemeClr val="accent1"/>
              </a:buClr>
              <a:buSzPts val="1500"/>
              <a:buFont typeface="Arial"/>
              <a:buNone/>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0" name="Google Shape;20;p2"/>
          <p:cNvSpPr txBox="1">
            <a:spLocks noGrp="1"/>
          </p:cNvSpPr>
          <p:nvPr>
            <p:ph type="body" idx="2"/>
          </p:nvPr>
        </p:nvSpPr>
        <p:spPr>
          <a:xfrm>
            <a:off x="506462" y="3294085"/>
            <a:ext cx="5346332" cy="488915"/>
          </a:xfrm>
          <a:prstGeom prst="rect">
            <a:avLst/>
          </a:prstGeom>
          <a:noFill/>
          <a:ln>
            <a:noFill/>
          </a:ln>
        </p:spPr>
        <p:txBody>
          <a:bodyPr spcFirstLastPara="1" wrap="square" lIns="0" tIns="182875" rIns="0" bIns="45700" anchor="t" anchorCtr="0"/>
          <a:lstStyle>
            <a:lvl1pPr marL="457200" marR="0" lvl="0" indent="-228600" algn="l" rtl="0">
              <a:lnSpc>
                <a:spcPct val="92000"/>
              </a:lnSpc>
              <a:spcBef>
                <a:spcPts val="450"/>
              </a:spcBef>
              <a:spcAft>
                <a:spcPts val="0"/>
              </a:spcAft>
              <a:buClr>
                <a:schemeClr val="accent1"/>
              </a:buClr>
              <a:buSzPts val="1050"/>
              <a:buFont typeface="Merriweather Sans"/>
              <a:buNone/>
              <a:defRPr sz="15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1" name="Google Shape;21;p2"/>
          <p:cNvSpPr txBox="1"/>
          <p:nvPr/>
        </p:nvSpPr>
        <p:spPr>
          <a:xfrm>
            <a:off x="5204012" y="26149"/>
            <a:ext cx="3936761"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b="0" i="0" u="none" strike="noStrike" cap="none">
                <a:solidFill>
                  <a:srgbClr val="858585"/>
                </a:solidFill>
                <a:latin typeface="Calibri"/>
                <a:ea typeface="Calibri"/>
                <a:cs typeface="Calibri"/>
                <a:sym typeface="Calibri"/>
              </a:rPr>
              <a:t>© 2017 SPLUNK INC.</a:t>
            </a:r>
            <a:endParaRPr/>
          </a:p>
        </p:txBody>
      </p:sp>
      <p:sp>
        <p:nvSpPr>
          <p:cNvPr id="22" name="Google Shape;22;p2"/>
          <p:cNvSpPr txBox="1">
            <a:spLocks noGrp="1"/>
          </p:cNvSpPr>
          <p:nvPr>
            <p:ph type="body" idx="3"/>
          </p:nvPr>
        </p:nvSpPr>
        <p:spPr>
          <a:xfrm>
            <a:off x="506462" y="3800660"/>
            <a:ext cx="5346332" cy="488915"/>
          </a:xfrm>
          <a:prstGeom prst="rect">
            <a:avLst/>
          </a:prstGeom>
          <a:noFill/>
          <a:ln>
            <a:noFill/>
          </a:ln>
        </p:spPr>
        <p:txBody>
          <a:bodyPr spcFirstLastPara="1" wrap="square" lIns="0" tIns="182875" rIns="0" bIns="45700" anchor="t" anchorCtr="0"/>
          <a:lstStyle>
            <a:lvl1pPr marL="457200" marR="0" lvl="0" indent="-228600" algn="l" rtl="0">
              <a:lnSpc>
                <a:spcPct val="90000"/>
              </a:lnSpc>
              <a:spcBef>
                <a:spcPts val="750"/>
              </a:spcBef>
              <a:spcAft>
                <a:spcPts val="0"/>
              </a:spcAft>
              <a:buClr>
                <a:srgbClr val="63A70A"/>
              </a:buClr>
              <a:buSzPts val="945"/>
              <a:buFont typeface="Merriweather Sans"/>
              <a:buNone/>
              <a:defRPr sz="135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Title and Content" type="obj">
  <p:cSld name="OBJECT">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336789" y="114936"/>
            <a:ext cx="8205304" cy="545741"/>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8" name="Google Shape;68;p12"/>
          <p:cNvSpPr txBox="1">
            <a:spLocks noGrp="1"/>
          </p:cNvSpPr>
          <p:nvPr>
            <p:ph type="body" idx="1"/>
          </p:nvPr>
        </p:nvSpPr>
        <p:spPr>
          <a:xfrm>
            <a:off x="342047" y="952804"/>
            <a:ext cx="8459904" cy="3475103"/>
          </a:xfrm>
          <a:prstGeom prst="rect">
            <a:avLst/>
          </a:prstGeom>
          <a:noFill/>
          <a:ln>
            <a:noFill/>
          </a:ln>
        </p:spPr>
        <p:txBody>
          <a:bodyPr spcFirstLastPara="1" wrap="square" lIns="0" tIns="182875" rIns="0" bIns="45700" anchor="t" anchorCtr="0"/>
          <a:lstStyle>
            <a:lvl1pPr marL="457200" marR="0" lvl="0" indent="-228600" algn="l" rtl="0">
              <a:lnSpc>
                <a:spcPct val="92000"/>
              </a:lnSpc>
              <a:spcBef>
                <a:spcPts val="450"/>
              </a:spcBef>
              <a:spcAft>
                <a:spcPts val="0"/>
              </a:spcAft>
              <a:buClr>
                <a:schemeClr val="accent1"/>
              </a:buClr>
              <a:buSzPts val="1260"/>
              <a:buFont typeface="Merriweather Sans"/>
              <a:buNone/>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1"/>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1"/>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1"/>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l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pic>
        <p:nvPicPr>
          <p:cNvPr id="69" name="Google Shape;69;p12"/>
          <p:cNvPicPr preferRelativeResize="0"/>
          <p:nvPr/>
        </p:nvPicPr>
        <p:blipFill rotWithShape="1">
          <a:blip r:embed="rId2">
            <a:alphaModFix/>
          </a:blip>
          <a:srcRect/>
          <a:stretch/>
        </p:blipFill>
        <p:spPr>
          <a:xfrm>
            <a:off x="7947328" y="4661625"/>
            <a:ext cx="1109589" cy="4177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13"/>
          <p:cNvSpPr txBox="1">
            <a:spLocks noGrp="1"/>
          </p:cNvSpPr>
          <p:nvPr>
            <p:ph type="body" idx="1"/>
          </p:nvPr>
        </p:nvSpPr>
        <p:spPr>
          <a:xfrm>
            <a:off x="288836" y="980199"/>
            <a:ext cx="8555969" cy="3557179"/>
          </a:xfrm>
          <a:prstGeom prst="rect">
            <a:avLst/>
          </a:prstGeom>
          <a:noFill/>
          <a:ln>
            <a:noFill/>
          </a:ln>
        </p:spPr>
        <p:txBody>
          <a:bodyPr spcFirstLastPara="1" wrap="square" lIns="68550" tIns="34275" rIns="68550" bIns="34275" anchor="t" anchorCtr="0"/>
          <a:lstStyle>
            <a:lvl1pPr marL="457200" marR="0" lvl="0" indent="-320040" algn="l" rtl="0">
              <a:lnSpc>
                <a:spcPct val="100000"/>
              </a:lnSpc>
              <a:spcBef>
                <a:spcPts val="675"/>
              </a:spcBef>
              <a:spcAft>
                <a:spcPts val="0"/>
              </a:spcAft>
              <a:buClr>
                <a:schemeClr val="lt1"/>
              </a:buClr>
              <a:buSzPts val="1440"/>
              <a:buFont typeface="Merriweather Sans"/>
              <a:buChar char="•"/>
              <a:defRPr sz="1800" b="0" i="0" u="none" strike="noStrike" cap="none">
                <a:solidFill>
                  <a:schemeClr val="lt1"/>
                </a:solidFill>
                <a:latin typeface="Arial"/>
                <a:ea typeface="Arial"/>
                <a:cs typeface="Arial"/>
                <a:sym typeface="Arial"/>
              </a:defRPr>
            </a:lvl1pPr>
            <a:lvl2pPr marL="914400" marR="0" lvl="1" indent="-323850" algn="l" rtl="0">
              <a:lnSpc>
                <a:spcPct val="100000"/>
              </a:lnSpc>
              <a:spcBef>
                <a:spcPts val="0"/>
              </a:spcBef>
              <a:spcAft>
                <a:spcPts val="0"/>
              </a:spcAft>
              <a:buClr>
                <a:schemeClr val="lt2"/>
              </a:buClr>
              <a:buSzPts val="1500"/>
              <a:buFont typeface="Calibri"/>
              <a:buChar char="–"/>
              <a:defRPr sz="1500" b="0" i="0" u="none" strike="noStrike" cap="none">
                <a:solidFill>
                  <a:schemeClr val="lt2"/>
                </a:solidFill>
                <a:latin typeface="Arial"/>
                <a:ea typeface="Arial"/>
                <a:cs typeface="Arial"/>
                <a:sym typeface="Arial"/>
              </a:defRPr>
            </a:lvl2pPr>
            <a:lvl3pPr marL="1371600" marR="0" lvl="2" indent="-323850" algn="l" rtl="0">
              <a:lnSpc>
                <a:spcPct val="100000"/>
              </a:lnSpc>
              <a:spcBef>
                <a:spcPts val="0"/>
              </a:spcBef>
              <a:spcAft>
                <a:spcPts val="0"/>
              </a:spcAft>
              <a:buClr>
                <a:srgbClr val="7F7F7F"/>
              </a:buClr>
              <a:buSzPts val="1500"/>
              <a:buFont typeface="Noto Sans Symbols"/>
              <a:buChar char="↘"/>
              <a:defRPr sz="1500" b="0" i="0" u="none" strike="noStrike" cap="none">
                <a:solidFill>
                  <a:schemeClr val="lt2"/>
                </a:solidFill>
                <a:latin typeface="Arial"/>
                <a:ea typeface="Arial"/>
                <a:cs typeface="Arial"/>
                <a:sym typeface="Arial"/>
              </a:defRPr>
            </a:lvl3pPr>
            <a:lvl4pPr marL="1828800" marR="0" lvl="3" indent="-304800" algn="l" rtl="0">
              <a:lnSpc>
                <a:spcPct val="100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73" name="Google Shape;73;p13"/>
          <p:cNvSpPr txBox="1">
            <a:spLocks noGrp="1"/>
          </p:cNvSpPr>
          <p:nvPr>
            <p:ph type="sldNum" idx="12"/>
          </p:nvPr>
        </p:nvSpPr>
        <p:spPr>
          <a:xfrm>
            <a:off x="6457951" y="4767265"/>
            <a:ext cx="20574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lt1"/>
                </a:solidFill>
                <a:latin typeface="Calibri"/>
                <a:ea typeface="Calibri"/>
                <a:cs typeface="Calibri"/>
                <a:sym typeface="Calibri"/>
              </a:defRPr>
            </a:lvl1pPr>
            <a:lvl2pPr marL="0" marR="0" lvl="1" indent="0" algn="l" rtl="0">
              <a:spcBef>
                <a:spcPts val="0"/>
              </a:spcBef>
              <a:spcAft>
                <a:spcPts val="0"/>
              </a:spcAft>
              <a:buNone/>
              <a:defRPr sz="1600">
                <a:solidFill>
                  <a:schemeClr val="lt1"/>
                </a:solidFill>
                <a:latin typeface="Calibri"/>
                <a:ea typeface="Calibri"/>
                <a:cs typeface="Calibri"/>
                <a:sym typeface="Calibri"/>
              </a:defRPr>
            </a:lvl2pPr>
            <a:lvl3pPr marL="0" marR="0" lvl="2" indent="0" algn="l" rtl="0">
              <a:spcBef>
                <a:spcPts val="0"/>
              </a:spcBef>
              <a:spcAft>
                <a:spcPts val="0"/>
              </a:spcAft>
              <a:buNone/>
              <a:defRPr sz="1600">
                <a:solidFill>
                  <a:schemeClr val="lt1"/>
                </a:solidFill>
                <a:latin typeface="Calibri"/>
                <a:ea typeface="Calibri"/>
                <a:cs typeface="Calibri"/>
                <a:sym typeface="Calibri"/>
              </a:defRPr>
            </a:lvl3pPr>
            <a:lvl4pPr marL="0" marR="0" lvl="3" indent="0" algn="l" rtl="0">
              <a:spcBef>
                <a:spcPts val="0"/>
              </a:spcBef>
              <a:spcAft>
                <a:spcPts val="0"/>
              </a:spcAft>
              <a:buNone/>
              <a:defRPr sz="1600">
                <a:solidFill>
                  <a:schemeClr val="lt1"/>
                </a:solidFill>
                <a:latin typeface="Calibri"/>
                <a:ea typeface="Calibri"/>
                <a:cs typeface="Calibri"/>
                <a:sym typeface="Calibri"/>
              </a:defRPr>
            </a:lvl4pPr>
            <a:lvl5pPr marL="0" marR="0" lvl="4" indent="0" algn="l" rtl="0">
              <a:spcBef>
                <a:spcPts val="0"/>
              </a:spcBef>
              <a:spcAft>
                <a:spcPts val="0"/>
              </a:spcAft>
              <a:buNone/>
              <a:defRPr sz="1600">
                <a:solidFill>
                  <a:schemeClr val="lt1"/>
                </a:solidFill>
                <a:latin typeface="Calibri"/>
                <a:ea typeface="Calibri"/>
                <a:cs typeface="Calibri"/>
                <a:sym typeface="Calibri"/>
              </a:defRPr>
            </a:lvl5pPr>
            <a:lvl6pPr marL="0" marR="0" lvl="5" indent="0" algn="l" rtl="0">
              <a:spcBef>
                <a:spcPts val="0"/>
              </a:spcBef>
              <a:spcAft>
                <a:spcPts val="0"/>
              </a:spcAft>
              <a:buNone/>
              <a:defRPr sz="1600">
                <a:solidFill>
                  <a:schemeClr val="lt1"/>
                </a:solidFill>
                <a:latin typeface="Calibri"/>
                <a:ea typeface="Calibri"/>
                <a:cs typeface="Calibri"/>
                <a:sym typeface="Calibri"/>
              </a:defRPr>
            </a:lvl6pPr>
            <a:lvl7pPr marL="0" marR="0" lvl="6" indent="0" algn="l" rtl="0">
              <a:spcBef>
                <a:spcPts val="0"/>
              </a:spcBef>
              <a:spcAft>
                <a:spcPts val="0"/>
              </a:spcAft>
              <a:buNone/>
              <a:defRPr sz="1600">
                <a:solidFill>
                  <a:schemeClr val="lt1"/>
                </a:solidFill>
                <a:latin typeface="Calibri"/>
                <a:ea typeface="Calibri"/>
                <a:cs typeface="Calibri"/>
                <a:sym typeface="Calibri"/>
              </a:defRPr>
            </a:lvl7pPr>
            <a:lvl8pPr marL="0" marR="0" lvl="7" indent="0" algn="l" rtl="0">
              <a:spcBef>
                <a:spcPts val="0"/>
              </a:spcBef>
              <a:spcAft>
                <a:spcPts val="0"/>
              </a:spcAft>
              <a:buNone/>
              <a:defRPr sz="1600">
                <a:solidFill>
                  <a:schemeClr val="lt1"/>
                </a:solidFill>
                <a:latin typeface="Calibri"/>
                <a:ea typeface="Calibri"/>
                <a:cs typeface="Calibri"/>
                <a:sym typeface="Calibri"/>
              </a:defRPr>
            </a:lvl8pPr>
            <a:lvl9pPr marL="0" marR="0" lvl="8" indent="0" algn="l" rtl="0">
              <a:spcBef>
                <a:spcPts val="0"/>
              </a:spcBef>
              <a:spcAft>
                <a:spcPts val="0"/>
              </a:spcAft>
              <a:buNone/>
              <a:defRPr sz="16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74"/>
        <p:cNvGrpSpPr/>
        <p:nvPr/>
      </p:nvGrpSpPr>
      <p:grpSpPr>
        <a:xfrm>
          <a:off x="0" y="0"/>
          <a:ext cx="0" cy="0"/>
          <a:chOff x="0" y="0"/>
          <a:chExt cx="0" cy="0"/>
        </a:xfrm>
      </p:grpSpPr>
      <p:pic>
        <p:nvPicPr>
          <p:cNvPr id="75" name="Google Shape;75;p14"/>
          <p:cNvPicPr preferRelativeResize="0"/>
          <p:nvPr/>
        </p:nvPicPr>
        <p:blipFill rotWithShape="1">
          <a:blip r:embed="rId2">
            <a:alphaModFix/>
          </a:blip>
          <a:srcRect/>
          <a:stretch/>
        </p:blipFill>
        <p:spPr>
          <a:xfrm>
            <a:off x="378" y="213"/>
            <a:ext cx="9143244" cy="5143075"/>
          </a:xfrm>
          <a:prstGeom prst="rect">
            <a:avLst/>
          </a:prstGeom>
          <a:noFill/>
          <a:ln>
            <a:noFill/>
          </a:ln>
        </p:spPr>
      </p:pic>
      <p:sp>
        <p:nvSpPr>
          <p:cNvPr id="76" name="Google Shape;76;p14"/>
          <p:cNvSpPr txBox="1">
            <a:spLocks noGrp="1"/>
          </p:cNvSpPr>
          <p:nvPr>
            <p:ph type="title"/>
          </p:nvPr>
        </p:nvSpPr>
        <p:spPr>
          <a:xfrm>
            <a:off x="506462" y="237510"/>
            <a:ext cx="8084086" cy="2154865"/>
          </a:xfrm>
          <a:prstGeom prst="rect">
            <a:avLst/>
          </a:prstGeom>
          <a:noFill/>
          <a:ln>
            <a:noFill/>
          </a:ln>
        </p:spPr>
        <p:txBody>
          <a:bodyPr spcFirstLastPara="1" wrap="square" lIns="0" tIns="82275" rIns="0" bIns="0" anchor="b" anchorCtr="0"/>
          <a:lstStyle>
            <a:lvl1pPr marR="0" lvl="0" algn="l" rtl="0">
              <a:lnSpc>
                <a:spcPct val="100000"/>
              </a:lnSpc>
              <a:spcBef>
                <a:spcPts val="0"/>
              </a:spcBef>
              <a:spcAft>
                <a:spcPts val="0"/>
              </a:spcAft>
              <a:buClr>
                <a:schemeClr val="dk1"/>
              </a:buClr>
              <a:buSzPts val="4050"/>
              <a:buFont typeface="Arial"/>
              <a:buNone/>
              <a:defRPr sz="405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4"/>
          <p:cNvSpPr txBox="1">
            <a:spLocks noGrp="1"/>
          </p:cNvSpPr>
          <p:nvPr>
            <p:ph type="body" idx="1"/>
          </p:nvPr>
        </p:nvSpPr>
        <p:spPr>
          <a:xfrm>
            <a:off x="506461" y="2535215"/>
            <a:ext cx="5346332" cy="741210"/>
          </a:xfrm>
          <a:prstGeom prst="rect">
            <a:avLst/>
          </a:prstGeom>
          <a:noFill/>
          <a:ln>
            <a:noFill/>
          </a:ln>
        </p:spPr>
        <p:txBody>
          <a:bodyPr spcFirstLastPara="1" wrap="square" lIns="0" tIns="0" rIns="0" bIns="91425" anchor="t" anchorCtr="0"/>
          <a:lstStyle>
            <a:lvl1pPr marL="457200" marR="0" lvl="0" indent="-228600" algn="l" rtl="0">
              <a:lnSpc>
                <a:spcPct val="92000"/>
              </a:lnSpc>
              <a:spcBef>
                <a:spcPts val="450"/>
              </a:spcBef>
              <a:spcAft>
                <a:spcPts val="0"/>
              </a:spcAft>
              <a:buClr>
                <a:schemeClr val="accent1"/>
              </a:buClr>
              <a:buSzPts val="1470"/>
              <a:buFont typeface="Merriweather Sans"/>
              <a:buNone/>
              <a:defRPr sz="2100" b="0" i="0" u="none" strike="noStrike" cap="none">
                <a:solidFill>
                  <a:schemeClr val="dk1"/>
                </a:solidFill>
                <a:latin typeface="Arial"/>
                <a:ea typeface="Arial"/>
                <a:cs typeface="Arial"/>
                <a:sym typeface="Arial"/>
              </a:defRPr>
            </a:lvl1pPr>
            <a:lvl2pPr marL="914400" marR="0" lvl="1" indent="-228600" algn="l"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L="1371600" marR="0" lvl="2" indent="-228600" algn="l"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3pPr>
            <a:lvl4pPr marL="1828800" marR="0" lvl="3" indent="-228600" algn="l"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L="2286000" marR="0" lvl="4" indent="-228600" algn="l" rtl="0">
              <a:lnSpc>
                <a:spcPct val="95000"/>
              </a:lnSpc>
              <a:spcBef>
                <a:spcPts val="450"/>
              </a:spcBef>
              <a:spcAft>
                <a:spcPts val="0"/>
              </a:spcAft>
              <a:buClr>
                <a:schemeClr val="accent1"/>
              </a:buClr>
              <a:buSzPts val="1500"/>
              <a:buFont typeface="Arial"/>
              <a:buNone/>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78" name="Google Shape;78;p14"/>
          <p:cNvSpPr txBox="1">
            <a:spLocks noGrp="1"/>
          </p:cNvSpPr>
          <p:nvPr>
            <p:ph type="body" idx="2"/>
          </p:nvPr>
        </p:nvSpPr>
        <p:spPr>
          <a:xfrm>
            <a:off x="506462" y="3294085"/>
            <a:ext cx="5346332" cy="488915"/>
          </a:xfrm>
          <a:prstGeom prst="rect">
            <a:avLst/>
          </a:prstGeom>
          <a:noFill/>
          <a:ln>
            <a:noFill/>
          </a:ln>
        </p:spPr>
        <p:txBody>
          <a:bodyPr spcFirstLastPara="1" wrap="square" lIns="0" tIns="182875" rIns="0" bIns="45700" anchor="t" anchorCtr="0"/>
          <a:lstStyle>
            <a:lvl1pPr marL="457200" marR="0" lvl="0" indent="-228600" algn="l" rtl="0">
              <a:lnSpc>
                <a:spcPct val="92000"/>
              </a:lnSpc>
              <a:spcBef>
                <a:spcPts val="450"/>
              </a:spcBef>
              <a:spcAft>
                <a:spcPts val="0"/>
              </a:spcAft>
              <a:buClr>
                <a:schemeClr val="accent1"/>
              </a:buClr>
              <a:buSzPts val="1050"/>
              <a:buFont typeface="Merriweather Sans"/>
              <a:buNone/>
              <a:defRPr sz="15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79" name="Google Shape;79;p14"/>
          <p:cNvSpPr txBox="1"/>
          <p:nvPr/>
        </p:nvSpPr>
        <p:spPr>
          <a:xfrm>
            <a:off x="5204012" y="26149"/>
            <a:ext cx="3936761"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
        <p:nvSpPr>
          <p:cNvPr id="80" name="Google Shape;80;p14"/>
          <p:cNvSpPr txBox="1">
            <a:spLocks noGrp="1"/>
          </p:cNvSpPr>
          <p:nvPr>
            <p:ph type="body" idx="3"/>
          </p:nvPr>
        </p:nvSpPr>
        <p:spPr>
          <a:xfrm>
            <a:off x="506462" y="3800660"/>
            <a:ext cx="5346332" cy="488915"/>
          </a:xfrm>
          <a:prstGeom prst="rect">
            <a:avLst/>
          </a:prstGeom>
          <a:noFill/>
          <a:ln>
            <a:noFill/>
          </a:ln>
        </p:spPr>
        <p:txBody>
          <a:bodyPr spcFirstLastPara="1" wrap="square" lIns="0" tIns="182875" rIns="0" bIns="45700" anchor="t" anchorCtr="0"/>
          <a:lstStyle>
            <a:lvl1pPr marL="457200" marR="0" lvl="0" indent="-228600" algn="l" rtl="0">
              <a:lnSpc>
                <a:spcPct val="90000"/>
              </a:lnSpc>
              <a:spcBef>
                <a:spcPts val="750"/>
              </a:spcBef>
              <a:spcAft>
                <a:spcPts val="0"/>
              </a:spcAft>
              <a:buClr>
                <a:srgbClr val="63A70A"/>
              </a:buClr>
              <a:buSzPts val="945"/>
              <a:buFont typeface="Merriweather Sans"/>
              <a:buNone/>
              <a:defRPr sz="135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3205813" y="732517"/>
            <a:ext cx="4875110" cy="2124536"/>
          </a:xfrm>
          <a:prstGeom prst="rect">
            <a:avLst/>
          </a:prstGeom>
          <a:noFill/>
          <a:ln>
            <a:noFill/>
          </a:ln>
        </p:spPr>
        <p:txBody>
          <a:bodyPr spcFirstLastPara="1" wrap="square" lIns="0" tIns="82275" rIns="0" bIns="0" anchor="b" anchorCtr="0"/>
          <a:lstStyle>
            <a:lvl1pPr marR="0" lvl="0" algn="r" rtl="0">
              <a:lnSpc>
                <a:spcPct val="86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5"/>
          <p:cNvSpPr txBox="1">
            <a:spLocks noGrp="1"/>
          </p:cNvSpPr>
          <p:nvPr>
            <p:ph type="subTitle" idx="1"/>
          </p:nvPr>
        </p:nvSpPr>
        <p:spPr>
          <a:xfrm>
            <a:off x="3205814" y="3114293"/>
            <a:ext cx="4875110" cy="898194"/>
          </a:xfrm>
          <a:prstGeom prst="rect">
            <a:avLst/>
          </a:prstGeom>
          <a:noFill/>
          <a:ln>
            <a:noFill/>
          </a:ln>
        </p:spPr>
        <p:txBody>
          <a:bodyPr spcFirstLastPara="1" wrap="square" lIns="0" tIns="182875" rIns="0" bIns="45700" anchor="t" anchorCtr="0"/>
          <a:lstStyle>
            <a:lvl1pPr marR="0" lvl="0" algn="r" rtl="0">
              <a:lnSpc>
                <a:spcPct val="92000"/>
              </a:lnSpc>
              <a:spcBef>
                <a:spcPts val="450"/>
              </a:spcBef>
              <a:spcAft>
                <a:spcPts val="0"/>
              </a:spcAft>
              <a:buClr>
                <a:schemeClr val="accent1"/>
              </a:buClr>
              <a:buSzPts val="1050"/>
              <a:buFont typeface="Merriweather Sans"/>
              <a:buNone/>
              <a:defRPr sz="15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cxnSp>
        <p:nvCxnSpPr>
          <p:cNvPr id="84" name="Google Shape;84;p15"/>
          <p:cNvCxnSpPr/>
          <p:nvPr/>
        </p:nvCxnSpPr>
        <p:spPr>
          <a:xfrm>
            <a:off x="4787579" y="3051649"/>
            <a:ext cx="3282630" cy="0"/>
          </a:xfrm>
          <a:prstGeom prst="straightConnector1">
            <a:avLst/>
          </a:prstGeom>
          <a:noFill/>
          <a:ln w="38100" cap="rnd" cmpd="sng">
            <a:solidFill>
              <a:schemeClr val="accent1"/>
            </a:solidFill>
            <a:prstDash val="solid"/>
            <a:miter lim="800000"/>
            <a:headEnd type="none" w="sm" len="sm"/>
            <a:tailEnd type="none" w="sm" len="sm"/>
          </a:ln>
        </p:spPr>
      </p:cxnSp>
      <p:pic>
        <p:nvPicPr>
          <p:cNvPr id="85" name="Google Shape;85;p15"/>
          <p:cNvPicPr preferRelativeResize="0"/>
          <p:nvPr/>
        </p:nvPicPr>
        <p:blipFill rotWithShape="1">
          <a:blip r:embed="rId3">
            <a:alphaModFix/>
          </a:blip>
          <a:srcRect/>
          <a:stretch/>
        </p:blipFill>
        <p:spPr>
          <a:xfrm>
            <a:off x="7309676" y="4773881"/>
            <a:ext cx="1604772" cy="226314"/>
          </a:xfrm>
          <a:prstGeom prst="rect">
            <a:avLst/>
          </a:prstGeom>
          <a:noFill/>
          <a:ln>
            <a:noFill/>
          </a:ln>
        </p:spPr>
      </p:pic>
      <p:sp>
        <p:nvSpPr>
          <p:cNvPr id="86" name="Google Shape;86;p15"/>
          <p:cNvSpPr txBox="1"/>
          <p:nvPr/>
        </p:nvSpPr>
        <p:spPr>
          <a:xfrm>
            <a:off x="4861112" y="26149"/>
            <a:ext cx="4279661"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 Dark">
  <p:cSld name="Title and Content – Dark">
    <p:bg>
      <p:bgPr>
        <a:solidFill>
          <a:schemeClr val="lt1"/>
        </a:solidFill>
        <a:effectLst/>
      </p:bgPr>
    </p:bg>
    <p:spTree>
      <p:nvGrpSpPr>
        <p:cNvPr id="1" name="Shape 87"/>
        <p:cNvGrpSpPr/>
        <p:nvPr/>
      </p:nvGrpSpPr>
      <p:grpSpPr>
        <a:xfrm>
          <a:off x="0" y="0"/>
          <a:ext cx="0" cy="0"/>
          <a:chOff x="0" y="0"/>
          <a:chExt cx="0" cy="0"/>
        </a:xfrm>
      </p:grpSpPr>
      <p:pic>
        <p:nvPicPr>
          <p:cNvPr id="88" name="Google Shape;88;p16"/>
          <p:cNvPicPr preferRelativeResize="0"/>
          <p:nvPr/>
        </p:nvPicPr>
        <p:blipFill rotWithShape="1">
          <a:blip r:embed="rId2">
            <a:alphaModFix/>
          </a:blip>
          <a:srcRect/>
          <a:stretch/>
        </p:blipFill>
        <p:spPr>
          <a:xfrm>
            <a:off x="7309676" y="4773881"/>
            <a:ext cx="1604772" cy="226314"/>
          </a:xfrm>
          <a:prstGeom prst="rect">
            <a:avLst/>
          </a:prstGeom>
          <a:noFill/>
          <a:ln>
            <a:noFill/>
          </a:ln>
        </p:spPr>
      </p:pic>
      <p:sp>
        <p:nvSpPr>
          <p:cNvPr id="89" name="Google Shape;89;p16"/>
          <p:cNvSpPr txBox="1">
            <a:spLocks noGrp="1"/>
          </p:cNvSpPr>
          <p:nvPr>
            <p:ph type="body" idx="1"/>
          </p:nvPr>
        </p:nvSpPr>
        <p:spPr>
          <a:xfrm>
            <a:off x="342047" y="1034716"/>
            <a:ext cx="8459904" cy="3393192"/>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90" name="Google Shape;90;p16"/>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16"/>
          <p:cNvSpPr txBox="1">
            <a:spLocks noGrp="1"/>
          </p:cNvSpPr>
          <p:nvPr>
            <p:ph type="subTitle" idx="2"/>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2"/>
        <p:cNvGrpSpPr/>
        <p:nvPr/>
      </p:nvGrpSpPr>
      <p:grpSpPr>
        <a:xfrm>
          <a:off x="0" y="0"/>
          <a:ext cx="0" cy="0"/>
          <a:chOff x="0" y="0"/>
          <a:chExt cx="0" cy="0"/>
        </a:xfrm>
      </p:grpSpPr>
      <p:sp>
        <p:nvSpPr>
          <p:cNvPr id="93" name="Google Shape;93;p17"/>
          <p:cNvSpPr txBox="1">
            <a:spLocks noGrp="1"/>
          </p:cNvSpPr>
          <p:nvPr>
            <p:ph type="body" idx="1"/>
          </p:nvPr>
        </p:nvSpPr>
        <p:spPr>
          <a:xfrm>
            <a:off x="342047" y="1034716"/>
            <a:ext cx="4011930" cy="3393192"/>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94" name="Google Shape;94;p17"/>
          <p:cNvSpPr txBox="1">
            <a:spLocks noGrp="1"/>
          </p:cNvSpPr>
          <p:nvPr>
            <p:ph type="body" idx="2"/>
          </p:nvPr>
        </p:nvSpPr>
        <p:spPr>
          <a:xfrm>
            <a:off x="4790023" y="1034716"/>
            <a:ext cx="4011930" cy="3393192"/>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95" name="Google Shape;95;p17"/>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17"/>
          <p:cNvSpPr txBox="1">
            <a:spLocks noGrp="1"/>
          </p:cNvSpPr>
          <p:nvPr>
            <p:ph type="subTitle" idx="3"/>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 Dark">
  <p:cSld name="Two Content – Dark">
    <p:bg>
      <p:bgPr>
        <a:solidFill>
          <a:schemeClr val="lt1"/>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body" idx="1"/>
          </p:nvPr>
        </p:nvSpPr>
        <p:spPr>
          <a:xfrm>
            <a:off x="342047" y="1034716"/>
            <a:ext cx="4011930" cy="3393191"/>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99" name="Google Shape;99;p18"/>
          <p:cNvSpPr txBox="1">
            <a:spLocks noGrp="1"/>
          </p:cNvSpPr>
          <p:nvPr>
            <p:ph type="body" idx="2"/>
          </p:nvPr>
        </p:nvSpPr>
        <p:spPr>
          <a:xfrm>
            <a:off x="4790023" y="1034716"/>
            <a:ext cx="4011930" cy="3393191"/>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100" name="Google Shape;100;p18"/>
          <p:cNvPicPr preferRelativeResize="0"/>
          <p:nvPr/>
        </p:nvPicPr>
        <p:blipFill rotWithShape="1">
          <a:blip r:embed="rId2">
            <a:alphaModFix/>
          </a:blip>
          <a:srcRect/>
          <a:stretch/>
        </p:blipFill>
        <p:spPr>
          <a:xfrm>
            <a:off x="7309676" y="4773881"/>
            <a:ext cx="1604772" cy="226314"/>
          </a:xfrm>
          <a:prstGeom prst="rect">
            <a:avLst/>
          </a:prstGeom>
          <a:noFill/>
          <a:ln>
            <a:noFill/>
          </a:ln>
        </p:spPr>
      </p:pic>
      <p:sp>
        <p:nvSpPr>
          <p:cNvPr id="101" name="Google Shape;101;p18"/>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18"/>
          <p:cNvSpPr txBox="1">
            <a:spLocks noGrp="1"/>
          </p:cNvSpPr>
          <p:nvPr>
            <p:ph type="subTitle" idx="3"/>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ullets and Content">
  <p:cSld name="Bullets and Content">
    <p:spTree>
      <p:nvGrpSpPr>
        <p:cNvPr id="1" name="Shape 103"/>
        <p:cNvGrpSpPr/>
        <p:nvPr/>
      </p:nvGrpSpPr>
      <p:grpSpPr>
        <a:xfrm>
          <a:off x="0" y="0"/>
          <a:ext cx="0" cy="0"/>
          <a:chOff x="0" y="0"/>
          <a:chExt cx="0" cy="0"/>
        </a:xfrm>
      </p:grpSpPr>
      <p:sp>
        <p:nvSpPr>
          <p:cNvPr id="104" name="Google Shape;104;p19"/>
          <p:cNvSpPr txBox="1">
            <a:spLocks noGrp="1"/>
          </p:cNvSpPr>
          <p:nvPr>
            <p:ph type="body" idx="1"/>
          </p:nvPr>
        </p:nvSpPr>
        <p:spPr>
          <a:xfrm>
            <a:off x="342047" y="1568184"/>
            <a:ext cx="4011930" cy="2859724"/>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05" name="Google Shape;105;p19"/>
          <p:cNvSpPr txBox="1">
            <a:spLocks noGrp="1"/>
          </p:cNvSpPr>
          <p:nvPr>
            <p:ph type="title"/>
          </p:nvPr>
        </p:nvSpPr>
        <p:spPr>
          <a:xfrm>
            <a:off x="342048" y="232795"/>
            <a:ext cx="4011929" cy="67494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6" name="Google Shape;106;p19"/>
          <p:cNvSpPr txBox="1">
            <a:spLocks noGrp="1"/>
          </p:cNvSpPr>
          <p:nvPr>
            <p:ph type="subTitle" idx="2"/>
          </p:nvPr>
        </p:nvSpPr>
        <p:spPr>
          <a:xfrm>
            <a:off x="342048" y="979041"/>
            <a:ext cx="4011929" cy="226545"/>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07" name="Google Shape;107;p19"/>
          <p:cNvSpPr txBox="1">
            <a:spLocks noGrp="1"/>
          </p:cNvSpPr>
          <p:nvPr>
            <p:ph type="body" idx="3"/>
          </p:nvPr>
        </p:nvSpPr>
        <p:spPr>
          <a:xfrm>
            <a:off x="4790023" y="232795"/>
            <a:ext cx="4011930" cy="4195112"/>
          </a:xfrm>
          <a:prstGeom prst="rect">
            <a:avLst/>
          </a:prstGeom>
          <a:noFill/>
          <a:ln w="25400" cap="rnd" cmpd="sng">
            <a:solidFill>
              <a:schemeClr val="accent2"/>
            </a:solidFill>
            <a:prstDash val="solid"/>
            <a:round/>
            <a:headEnd type="none" w="sm" len="sm"/>
            <a:tailEnd type="none" w="sm" len="sm"/>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ullet and Content – Dark">
  <p:cSld name="Bullet and Content – Dark">
    <p:bg>
      <p:bgPr>
        <a:solidFill>
          <a:schemeClr val="lt1"/>
        </a:solid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342047" y="1568184"/>
            <a:ext cx="4011930" cy="2859724"/>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10" name="Google Shape;110;p20"/>
          <p:cNvSpPr txBox="1">
            <a:spLocks noGrp="1"/>
          </p:cNvSpPr>
          <p:nvPr>
            <p:ph type="title"/>
          </p:nvPr>
        </p:nvSpPr>
        <p:spPr>
          <a:xfrm>
            <a:off x="342048" y="232795"/>
            <a:ext cx="4011929" cy="67494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1" name="Google Shape;111;p20"/>
          <p:cNvSpPr txBox="1">
            <a:spLocks noGrp="1"/>
          </p:cNvSpPr>
          <p:nvPr>
            <p:ph type="subTitle" idx="2"/>
          </p:nvPr>
        </p:nvSpPr>
        <p:spPr>
          <a:xfrm>
            <a:off x="342048" y="979041"/>
            <a:ext cx="4011929" cy="226545"/>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12" name="Google Shape;112;p20"/>
          <p:cNvSpPr txBox="1">
            <a:spLocks noGrp="1"/>
          </p:cNvSpPr>
          <p:nvPr>
            <p:ph type="body" idx="3"/>
          </p:nvPr>
        </p:nvSpPr>
        <p:spPr>
          <a:xfrm>
            <a:off x="4790023" y="232794"/>
            <a:ext cx="4011930" cy="4195113"/>
          </a:xfrm>
          <a:prstGeom prst="rect">
            <a:avLst/>
          </a:prstGeom>
          <a:solidFill>
            <a:schemeClr val="dk1">
              <a:alpha val="14901"/>
            </a:schemeClr>
          </a:solidFill>
          <a:ln w="38100" cap="rnd" cmpd="sng">
            <a:solidFill>
              <a:schemeClr val="accent3"/>
            </a:solidFill>
            <a:prstDash val="solid"/>
            <a:round/>
            <a:headEnd type="none" w="sm" len="sm"/>
            <a:tailEnd type="none" w="sm" len="sm"/>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113" name="Google Shape;113;p20"/>
          <p:cNvPicPr preferRelativeResize="0"/>
          <p:nvPr/>
        </p:nvPicPr>
        <p:blipFill rotWithShape="1">
          <a:blip r:embed="rId2">
            <a:alphaModFix/>
          </a:blip>
          <a:srcRect/>
          <a:stretch/>
        </p:blipFill>
        <p:spPr>
          <a:xfrm>
            <a:off x="7309676" y="4773881"/>
            <a:ext cx="1604772" cy="2263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14"/>
        <p:cNvGrpSpPr/>
        <p:nvPr/>
      </p:nvGrpSpPr>
      <p:grpSpPr>
        <a:xfrm>
          <a:off x="0" y="0"/>
          <a:ext cx="0" cy="0"/>
          <a:chOff x="0" y="0"/>
          <a:chExt cx="0" cy="0"/>
        </a:xfrm>
      </p:grpSpPr>
      <p:sp>
        <p:nvSpPr>
          <p:cNvPr id="115" name="Google Shape;115;p21"/>
          <p:cNvSpPr txBox="1">
            <a:spLocks noGrp="1"/>
          </p:cNvSpPr>
          <p:nvPr>
            <p:ph type="body" idx="1"/>
          </p:nvPr>
        </p:nvSpPr>
        <p:spPr>
          <a:xfrm>
            <a:off x="342048" y="1050997"/>
            <a:ext cx="4016930" cy="505184"/>
          </a:xfrm>
          <a:prstGeom prst="rect">
            <a:avLst/>
          </a:prstGeom>
          <a:noFill/>
          <a:ln>
            <a:noFill/>
          </a:ln>
        </p:spPr>
        <p:txBody>
          <a:bodyPr spcFirstLastPara="1" wrap="square" lIns="0" tIns="182875" rIns="0" bIns="45700" anchor="b" anchorCtr="0"/>
          <a:lstStyle>
            <a:lvl1pPr marL="457200" marR="0" lvl="0" indent="-228600" algn="l" rtl="0">
              <a:lnSpc>
                <a:spcPct val="92000"/>
              </a:lnSpc>
              <a:spcBef>
                <a:spcPts val="450"/>
              </a:spcBef>
              <a:spcAft>
                <a:spcPts val="0"/>
              </a:spcAft>
              <a:buClr>
                <a:schemeClr val="accent1"/>
              </a:buClr>
              <a:buSzPts val="1260"/>
              <a:buFont typeface="Merriweather Sans"/>
              <a:buNone/>
              <a:defRPr sz="1800" b="1" i="0" u="none" strike="noStrike" cap="none">
                <a:solidFill>
                  <a:schemeClr val="lt1"/>
                </a:solidFill>
                <a:latin typeface="Arial"/>
                <a:ea typeface="Arial"/>
                <a:cs typeface="Arial"/>
                <a:sym typeface="Arial"/>
              </a:defRPr>
            </a:lvl1pPr>
            <a:lvl2pPr marL="914400" marR="0" lvl="1" indent="-228600" algn="l" rtl="0">
              <a:lnSpc>
                <a:spcPct val="95000"/>
              </a:lnSpc>
              <a:spcBef>
                <a:spcPts val="450"/>
              </a:spcBef>
              <a:spcAft>
                <a:spcPts val="0"/>
              </a:spcAft>
              <a:buClr>
                <a:schemeClr val="accent1"/>
              </a:buClr>
              <a:buSzPts val="1725"/>
              <a:buFont typeface="Arial"/>
              <a:buNone/>
              <a:defRPr sz="1500" b="1" i="0" u="none" strike="noStrike" cap="none">
                <a:solidFill>
                  <a:schemeClr val="lt2"/>
                </a:solidFill>
                <a:latin typeface="Arial"/>
                <a:ea typeface="Arial"/>
                <a:cs typeface="Arial"/>
                <a:sym typeface="Arial"/>
              </a:defRPr>
            </a:lvl2pPr>
            <a:lvl3pPr marL="1371600" marR="0" lvl="2" indent="-228600" algn="l" rtl="0">
              <a:lnSpc>
                <a:spcPct val="95000"/>
              </a:lnSpc>
              <a:spcBef>
                <a:spcPts val="450"/>
              </a:spcBef>
              <a:spcAft>
                <a:spcPts val="0"/>
              </a:spcAft>
              <a:buClr>
                <a:schemeClr val="accent1"/>
              </a:buClr>
              <a:buSzPts val="1553"/>
              <a:buFont typeface="Arial"/>
              <a:buNone/>
              <a:defRPr sz="1350" b="1" i="0" u="none" strike="noStrike" cap="none">
                <a:solidFill>
                  <a:schemeClr val="lt2"/>
                </a:solidFill>
                <a:latin typeface="Arial"/>
                <a:ea typeface="Arial"/>
                <a:cs typeface="Arial"/>
                <a:sym typeface="Arial"/>
              </a:defRPr>
            </a:lvl3pPr>
            <a:lvl4pPr marL="1828800" marR="0" lvl="3" indent="-228600" algn="l" rtl="0">
              <a:lnSpc>
                <a:spcPct val="95000"/>
              </a:lnSpc>
              <a:spcBef>
                <a:spcPts val="450"/>
              </a:spcBef>
              <a:spcAft>
                <a:spcPts val="0"/>
              </a:spcAft>
              <a:buClr>
                <a:schemeClr val="accent1"/>
              </a:buClr>
              <a:buSzPts val="1200"/>
              <a:buFont typeface="Arial"/>
              <a:buNone/>
              <a:defRPr sz="1200" b="1" i="0" u="none" strike="noStrike" cap="none">
                <a:solidFill>
                  <a:schemeClr val="lt2"/>
                </a:solidFill>
                <a:latin typeface="Arial"/>
                <a:ea typeface="Arial"/>
                <a:cs typeface="Arial"/>
                <a:sym typeface="Arial"/>
              </a:defRPr>
            </a:lvl4pPr>
            <a:lvl5pPr marL="2286000" marR="0" lvl="4" indent="-228600" algn="l"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5pPr>
            <a:lvl6pPr marL="2743200" marR="0" lvl="5" indent="-228600" algn="l"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L="3200400" marR="0" lvl="6" indent="-228600" algn="l" rtl="0">
              <a:lnSpc>
                <a:spcPct val="95000"/>
              </a:lnSpc>
              <a:spcBef>
                <a:spcPts val="45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7pPr>
            <a:lvl8pPr marL="3657600" marR="0" lvl="7" indent="-228600" algn="l" rtl="0">
              <a:lnSpc>
                <a:spcPct val="95000"/>
              </a:lnSpc>
              <a:spcBef>
                <a:spcPts val="45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1" i="0" u="none" strike="noStrike" cap="none">
                <a:solidFill>
                  <a:schemeClr val="lt1"/>
                </a:solidFill>
                <a:latin typeface="Arial"/>
                <a:ea typeface="Arial"/>
                <a:cs typeface="Arial"/>
                <a:sym typeface="Arial"/>
              </a:defRPr>
            </a:lvl9pPr>
          </a:lstStyle>
          <a:p>
            <a:endParaRPr/>
          </a:p>
        </p:txBody>
      </p:sp>
      <p:sp>
        <p:nvSpPr>
          <p:cNvPr id="116" name="Google Shape;116;p21"/>
          <p:cNvSpPr txBox="1">
            <a:spLocks noGrp="1"/>
          </p:cNvSpPr>
          <p:nvPr>
            <p:ph type="body" idx="2"/>
          </p:nvPr>
        </p:nvSpPr>
        <p:spPr>
          <a:xfrm>
            <a:off x="4790022" y="1050997"/>
            <a:ext cx="4011930" cy="505184"/>
          </a:xfrm>
          <a:prstGeom prst="rect">
            <a:avLst/>
          </a:prstGeom>
          <a:noFill/>
          <a:ln>
            <a:noFill/>
          </a:ln>
        </p:spPr>
        <p:txBody>
          <a:bodyPr spcFirstLastPara="1" wrap="square" lIns="0" tIns="182875" rIns="0" bIns="45700" anchor="b" anchorCtr="0"/>
          <a:lstStyle>
            <a:lvl1pPr marL="457200" marR="0" lvl="0" indent="-228600" algn="l" rtl="0">
              <a:lnSpc>
                <a:spcPct val="92000"/>
              </a:lnSpc>
              <a:spcBef>
                <a:spcPts val="450"/>
              </a:spcBef>
              <a:spcAft>
                <a:spcPts val="0"/>
              </a:spcAft>
              <a:buClr>
                <a:schemeClr val="accent1"/>
              </a:buClr>
              <a:buSzPts val="1260"/>
              <a:buFont typeface="Merriweather Sans"/>
              <a:buNone/>
              <a:defRPr sz="1800" b="1" i="0" u="none" strike="noStrike" cap="none">
                <a:solidFill>
                  <a:schemeClr val="lt1"/>
                </a:solidFill>
                <a:latin typeface="Arial"/>
                <a:ea typeface="Arial"/>
                <a:cs typeface="Arial"/>
                <a:sym typeface="Arial"/>
              </a:defRPr>
            </a:lvl1pPr>
            <a:lvl2pPr marL="914400" marR="0" lvl="1" indent="-228600" algn="l" rtl="0">
              <a:lnSpc>
                <a:spcPct val="95000"/>
              </a:lnSpc>
              <a:spcBef>
                <a:spcPts val="450"/>
              </a:spcBef>
              <a:spcAft>
                <a:spcPts val="0"/>
              </a:spcAft>
              <a:buClr>
                <a:schemeClr val="accent1"/>
              </a:buClr>
              <a:buSzPts val="1725"/>
              <a:buFont typeface="Arial"/>
              <a:buNone/>
              <a:defRPr sz="1500" b="1" i="0" u="none" strike="noStrike" cap="none">
                <a:solidFill>
                  <a:schemeClr val="lt2"/>
                </a:solidFill>
                <a:latin typeface="Arial"/>
                <a:ea typeface="Arial"/>
                <a:cs typeface="Arial"/>
                <a:sym typeface="Arial"/>
              </a:defRPr>
            </a:lvl2pPr>
            <a:lvl3pPr marL="1371600" marR="0" lvl="2" indent="-228600" algn="l" rtl="0">
              <a:lnSpc>
                <a:spcPct val="95000"/>
              </a:lnSpc>
              <a:spcBef>
                <a:spcPts val="450"/>
              </a:spcBef>
              <a:spcAft>
                <a:spcPts val="0"/>
              </a:spcAft>
              <a:buClr>
                <a:schemeClr val="accent1"/>
              </a:buClr>
              <a:buSzPts val="1553"/>
              <a:buFont typeface="Arial"/>
              <a:buNone/>
              <a:defRPr sz="1350" b="1" i="0" u="none" strike="noStrike" cap="none">
                <a:solidFill>
                  <a:schemeClr val="lt2"/>
                </a:solidFill>
                <a:latin typeface="Arial"/>
                <a:ea typeface="Arial"/>
                <a:cs typeface="Arial"/>
                <a:sym typeface="Arial"/>
              </a:defRPr>
            </a:lvl3pPr>
            <a:lvl4pPr marL="1828800" marR="0" lvl="3" indent="-228600" algn="l" rtl="0">
              <a:lnSpc>
                <a:spcPct val="95000"/>
              </a:lnSpc>
              <a:spcBef>
                <a:spcPts val="450"/>
              </a:spcBef>
              <a:spcAft>
                <a:spcPts val="0"/>
              </a:spcAft>
              <a:buClr>
                <a:schemeClr val="accent1"/>
              </a:buClr>
              <a:buSzPts val="1200"/>
              <a:buFont typeface="Arial"/>
              <a:buNone/>
              <a:defRPr sz="1200" b="1" i="0" u="none" strike="noStrike" cap="none">
                <a:solidFill>
                  <a:schemeClr val="lt2"/>
                </a:solidFill>
                <a:latin typeface="Arial"/>
                <a:ea typeface="Arial"/>
                <a:cs typeface="Arial"/>
                <a:sym typeface="Arial"/>
              </a:defRPr>
            </a:lvl4pPr>
            <a:lvl5pPr marL="2286000" marR="0" lvl="4" indent="-228600" algn="l"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5pPr>
            <a:lvl6pPr marL="2743200" marR="0" lvl="5" indent="-228600" algn="l"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L="3200400" marR="0" lvl="6" indent="-228600" algn="l" rtl="0">
              <a:lnSpc>
                <a:spcPct val="95000"/>
              </a:lnSpc>
              <a:spcBef>
                <a:spcPts val="45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7pPr>
            <a:lvl8pPr marL="3657600" marR="0" lvl="7" indent="-228600" algn="l" rtl="0">
              <a:lnSpc>
                <a:spcPct val="95000"/>
              </a:lnSpc>
              <a:spcBef>
                <a:spcPts val="450"/>
              </a:spcBef>
              <a:spcAft>
                <a:spcPts val="0"/>
              </a:spcAft>
              <a:buClr>
                <a:schemeClr val="lt1"/>
              </a:buClr>
              <a:buSzPts val="1200"/>
              <a:buFont typeface="Arial"/>
              <a:buNone/>
              <a:defRPr sz="1200" b="1"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1" i="0" u="none" strike="noStrike" cap="none">
                <a:solidFill>
                  <a:schemeClr val="lt1"/>
                </a:solidFill>
                <a:latin typeface="Arial"/>
                <a:ea typeface="Arial"/>
                <a:cs typeface="Arial"/>
                <a:sym typeface="Arial"/>
              </a:defRPr>
            </a:lvl9pPr>
          </a:lstStyle>
          <a:p>
            <a:endParaRPr/>
          </a:p>
        </p:txBody>
      </p:sp>
      <p:sp>
        <p:nvSpPr>
          <p:cNvPr id="117" name="Google Shape;117;p21"/>
          <p:cNvSpPr txBox="1">
            <a:spLocks noGrp="1"/>
          </p:cNvSpPr>
          <p:nvPr>
            <p:ph type="body" idx="3"/>
          </p:nvPr>
        </p:nvSpPr>
        <p:spPr>
          <a:xfrm>
            <a:off x="342047" y="1470978"/>
            <a:ext cx="4011930" cy="2956929"/>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18" name="Google Shape;118;p21"/>
          <p:cNvSpPr txBox="1">
            <a:spLocks noGrp="1"/>
          </p:cNvSpPr>
          <p:nvPr>
            <p:ph type="body" idx="4"/>
          </p:nvPr>
        </p:nvSpPr>
        <p:spPr>
          <a:xfrm>
            <a:off x="4790022" y="1470978"/>
            <a:ext cx="4011930" cy="2956929"/>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19" name="Google Shape;119;p21"/>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0" name="Google Shape;120;p21"/>
          <p:cNvSpPr txBox="1">
            <a:spLocks noGrp="1"/>
          </p:cNvSpPr>
          <p:nvPr>
            <p:ph type="subTitle" idx="5"/>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3205813" y="732517"/>
            <a:ext cx="4875110" cy="2124536"/>
          </a:xfrm>
          <a:prstGeom prst="rect">
            <a:avLst/>
          </a:prstGeom>
          <a:noFill/>
          <a:ln>
            <a:noFill/>
          </a:ln>
        </p:spPr>
        <p:txBody>
          <a:bodyPr spcFirstLastPara="1" wrap="square" lIns="0" tIns="82275" rIns="0" bIns="0" anchor="b" anchorCtr="0"/>
          <a:lstStyle>
            <a:lvl1pPr marR="0" lvl="0" algn="r" rtl="0">
              <a:lnSpc>
                <a:spcPct val="86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3"/>
          <p:cNvSpPr txBox="1">
            <a:spLocks noGrp="1"/>
          </p:cNvSpPr>
          <p:nvPr>
            <p:ph type="subTitle" idx="1"/>
          </p:nvPr>
        </p:nvSpPr>
        <p:spPr>
          <a:xfrm>
            <a:off x="3205814" y="3114293"/>
            <a:ext cx="4875110" cy="898194"/>
          </a:xfrm>
          <a:prstGeom prst="rect">
            <a:avLst/>
          </a:prstGeom>
          <a:noFill/>
          <a:ln>
            <a:noFill/>
          </a:ln>
        </p:spPr>
        <p:txBody>
          <a:bodyPr spcFirstLastPara="1" wrap="square" lIns="0" tIns="182875" rIns="0" bIns="45700" anchor="t" anchorCtr="0"/>
          <a:lstStyle>
            <a:lvl1pPr marR="0" lvl="0" algn="r" rtl="0">
              <a:lnSpc>
                <a:spcPct val="92000"/>
              </a:lnSpc>
              <a:spcBef>
                <a:spcPts val="450"/>
              </a:spcBef>
              <a:spcAft>
                <a:spcPts val="0"/>
              </a:spcAft>
              <a:buClr>
                <a:schemeClr val="accent1"/>
              </a:buClr>
              <a:buSzPts val="1050"/>
              <a:buFont typeface="Merriweather Sans"/>
              <a:buNone/>
              <a:defRPr sz="15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cxnSp>
        <p:nvCxnSpPr>
          <p:cNvPr id="26" name="Google Shape;26;p3"/>
          <p:cNvCxnSpPr/>
          <p:nvPr/>
        </p:nvCxnSpPr>
        <p:spPr>
          <a:xfrm>
            <a:off x="4787579" y="3051649"/>
            <a:ext cx="3282630" cy="0"/>
          </a:xfrm>
          <a:prstGeom prst="straightConnector1">
            <a:avLst/>
          </a:prstGeom>
          <a:noFill/>
          <a:ln w="38100" cap="rnd" cmpd="sng">
            <a:solidFill>
              <a:schemeClr val="accent1"/>
            </a:solidFill>
            <a:prstDash val="solid"/>
            <a:miter lim="800000"/>
            <a:headEnd type="none" w="sm" len="sm"/>
            <a:tailEnd type="none" w="sm" len="sm"/>
          </a:ln>
        </p:spPr>
      </p:cxnSp>
      <p:pic>
        <p:nvPicPr>
          <p:cNvPr id="27" name="Google Shape;27;p3"/>
          <p:cNvPicPr preferRelativeResize="0"/>
          <p:nvPr/>
        </p:nvPicPr>
        <p:blipFill rotWithShape="1">
          <a:blip r:embed="rId3">
            <a:alphaModFix/>
          </a:blip>
          <a:srcRect/>
          <a:stretch/>
        </p:blipFill>
        <p:spPr>
          <a:xfrm>
            <a:off x="7309676" y="4773881"/>
            <a:ext cx="1604772" cy="226314"/>
          </a:xfrm>
          <a:prstGeom prst="rect">
            <a:avLst/>
          </a:prstGeom>
          <a:noFill/>
          <a:ln>
            <a:noFill/>
          </a:ln>
        </p:spPr>
      </p:pic>
      <p:sp>
        <p:nvSpPr>
          <p:cNvPr id="28" name="Google Shape;28;p3"/>
          <p:cNvSpPr txBox="1"/>
          <p:nvPr/>
        </p:nvSpPr>
        <p:spPr>
          <a:xfrm>
            <a:off x="4861112" y="26149"/>
            <a:ext cx="4279661"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b="0" i="0" u="none" strike="noStrike"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 Dark">
  <p:cSld name="Comparison – Dark">
    <p:bg>
      <p:bgPr>
        <a:solidFill>
          <a:schemeClr val="lt1"/>
        </a:solidFill>
        <a:effectLst/>
      </p:bgPr>
    </p:bg>
    <p:spTree>
      <p:nvGrpSpPr>
        <p:cNvPr id="1" name="Shape 121"/>
        <p:cNvGrpSpPr/>
        <p:nvPr/>
      </p:nvGrpSpPr>
      <p:grpSpPr>
        <a:xfrm>
          <a:off x="0" y="0"/>
          <a:ext cx="0" cy="0"/>
          <a:chOff x="0" y="0"/>
          <a:chExt cx="0" cy="0"/>
        </a:xfrm>
      </p:grpSpPr>
      <p:sp>
        <p:nvSpPr>
          <p:cNvPr id="122" name="Google Shape;122;p22"/>
          <p:cNvSpPr txBox="1">
            <a:spLocks noGrp="1"/>
          </p:cNvSpPr>
          <p:nvPr>
            <p:ph type="body" idx="1"/>
          </p:nvPr>
        </p:nvSpPr>
        <p:spPr>
          <a:xfrm>
            <a:off x="342048" y="1050997"/>
            <a:ext cx="4016930" cy="505184"/>
          </a:xfrm>
          <a:prstGeom prst="rect">
            <a:avLst/>
          </a:prstGeom>
          <a:noFill/>
          <a:ln>
            <a:noFill/>
          </a:ln>
        </p:spPr>
        <p:txBody>
          <a:bodyPr spcFirstLastPara="1" wrap="square" lIns="0" tIns="182875" rIns="0" bIns="45700" anchor="b" anchorCtr="0"/>
          <a:lstStyle>
            <a:lvl1pPr marL="457200" marR="0" lvl="0" indent="-228600" algn="l" rtl="0">
              <a:lnSpc>
                <a:spcPct val="92000"/>
              </a:lnSpc>
              <a:spcBef>
                <a:spcPts val="450"/>
              </a:spcBef>
              <a:spcAft>
                <a:spcPts val="0"/>
              </a:spcAft>
              <a:buClr>
                <a:schemeClr val="accent1"/>
              </a:buClr>
              <a:buSzPts val="1260"/>
              <a:buFont typeface="Merriweather Sans"/>
              <a:buNone/>
              <a:defRPr sz="1800" b="1" i="0" u="none" strike="noStrike" cap="none">
                <a:solidFill>
                  <a:schemeClr val="dk1"/>
                </a:solidFill>
                <a:latin typeface="Arial"/>
                <a:ea typeface="Arial"/>
                <a:cs typeface="Arial"/>
                <a:sym typeface="Arial"/>
              </a:defRPr>
            </a:lvl1pPr>
            <a:lvl2pPr marL="914400" marR="0" lvl="1" indent="-228600" algn="l" rtl="0">
              <a:lnSpc>
                <a:spcPct val="95000"/>
              </a:lnSpc>
              <a:spcBef>
                <a:spcPts val="450"/>
              </a:spcBef>
              <a:spcAft>
                <a:spcPts val="0"/>
              </a:spcAft>
              <a:buClr>
                <a:schemeClr val="accent1"/>
              </a:buClr>
              <a:buSzPts val="1725"/>
              <a:buFont typeface="Arial"/>
              <a:buNone/>
              <a:defRPr sz="1500" b="1" i="0" u="none" strike="noStrike" cap="none">
                <a:solidFill>
                  <a:schemeClr val="dk2"/>
                </a:solidFill>
                <a:latin typeface="Arial"/>
                <a:ea typeface="Arial"/>
                <a:cs typeface="Arial"/>
                <a:sym typeface="Arial"/>
              </a:defRPr>
            </a:lvl2pPr>
            <a:lvl3pPr marL="1371600" marR="0" lvl="2" indent="-228600" algn="l" rtl="0">
              <a:lnSpc>
                <a:spcPct val="95000"/>
              </a:lnSpc>
              <a:spcBef>
                <a:spcPts val="450"/>
              </a:spcBef>
              <a:spcAft>
                <a:spcPts val="0"/>
              </a:spcAft>
              <a:buClr>
                <a:schemeClr val="accent1"/>
              </a:buClr>
              <a:buSzPts val="1553"/>
              <a:buFont typeface="Arial"/>
              <a:buNone/>
              <a:defRPr sz="1350" b="1" i="0" u="none" strike="noStrike" cap="none">
                <a:solidFill>
                  <a:schemeClr val="dk2"/>
                </a:solidFill>
                <a:latin typeface="Arial"/>
                <a:ea typeface="Arial"/>
                <a:cs typeface="Arial"/>
                <a:sym typeface="Arial"/>
              </a:defRPr>
            </a:lvl3pPr>
            <a:lvl4pPr marL="1828800" marR="0" lvl="3" indent="-228600" algn="l" rtl="0">
              <a:lnSpc>
                <a:spcPct val="95000"/>
              </a:lnSpc>
              <a:spcBef>
                <a:spcPts val="450"/>
              </a:spcBef>
              <a:spcAft>
                <a:spcPts val="0"/>
              </a:spcAft>
              <a:buClr>
                <a:schemeClr val="accent1"/>
              </a:buClr>
              <a:buSzPts val="1200"/>
              <a:buFont typeface="Arial"/>
              <a:buNone/>
              <a:defRPr sz="1200" b="1" i="0" u="none" strike="noStrike" cap="none">
                <a:solidFill>
                  <a:schemeClr val="dk2"/>
                </a:solidFill>
                <a:latin typeface="Arial"/>
                <a:ea typeface="Arial"/>
                <a:cs typeface="Arial"/>
                <a:sym typeface="Arial"/>
              </a:defRPr>
            </a:lvl4pPr>
            <a:lvl5pPr marL="2286000" marR="0" lvl="4" indent="-228600" algn="l"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5pPr>
            <a:lvl6pPr marL="2743200" marR="0" lvl="5" indent="-228600" algn="l"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L="3200400" marR="0" lvl="6" indent="-228600" algn="l" rtl="0">
              <a:lnSpc>
                <a:spcPct val="95000"/>
              </a:lnSpc>
              <a:spcBef>
                <a:spcPts val="45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5000"/>
              </a:lnSpc>
              <a:spcBef>
                <a:spcPts val="45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123" name="Google Shape;123;p22"/>
          <p:cNvSpPr txBox="1">
            <a:spLocks noGrp="1"/>
          </p:cNvSpPr>
          <p:nvPr>
            <p:ph type="body" idx="2"/>
          </p:nvPr>
        </p:nvSpPr>
        <p:spPr>
          <a:xfrm>
            <a:off x="4790022" y="1050997"/>
            <a:ext cx="4011930" cy="505184"/>
          </a:xfrm>
          <a:prstGeom prst="rect">
            <a:avLst/>
          </a:prstGeom>
          <a:noFill/>
          <a:ln>
            <a:noFill/>
          </a:ln>
        </p:spPr>
        <p:txBody>
          <a:bodyPr spcFirstLastPara="1" wrap="square" lIns="0" tIns="182875" rIns="0" bIns="45700" anchor="b" anchorCtr="0"/>
          <a:lstStyle>
            <a:lvl1pPr marL="457200" marR="0" lvl="0" indent="-228600" algn="l" rtl="0">
              <a:lnSpc>
                <a:spcPct val="92000"/>
              </a:lnSpc>
              <a:spcBef>
                <a:spcPts val="450"/>
              </a:spcBef>
              <a:spcAft>
                <a:spcPts val="0"/>
              </a:spcAft>
              <a:buClr>
                <a:schemeClr val="accent1"/>
              </a:buClr>
              <a:buSzPts val="1260"/>
              <a:buFont typeface="Merriweather Sans"/>
              <a:buNone/>
              <a:defRPr sz="1800" b="1" i="0" u="none" strike="noStrike" cap="none">
                <a:solidFill>
                  <a:schemeClr val="dk1"/>
                </a:solidFill>
                <a:latin typeface="Arial"/>
                <a:ea typeface="Arial"/>
                <a:cs typeface="Arial"/>
                <a:sym typeface="Arial"/>
              </a:defRPr>
            </a:lvl1pPr>
            <a:lvl2pPr marL="914400" marR="0" lvl="1" indent="-228600" algn="l" rtl="0">
              <a:lnSpc>
                <a:spcPct val="95000"/>
              </a:lnSpc>
              <a:spcBef>
                <a:spcPts val="450"/>
              </a:spcBef>
              <a:spcAft>
                <a:spcPts val="0"/>
              </a:spcAft>
              <a:buClr>
                <a:schemeClr val="accent1"/>
              </a:buClr>
              <a:buSzPts val="1725"/>
              <a:buFont typeface="Arial"/>
              <a:buNone/>
              <a:defRPr sz="1500" b="1" i="0" u="none" strike="noStrike" cap="none">
                <a:solidFill>
                  <a:schemeClr val="dk2"/>
                </a:solidFill>
                <a:latin typeface="Arial"/>
                <a:ea typeface="Arial"/>
                <a:cs typeface="Arial"/>
                <a:sym typeface="Arial"/>
              </a:defRPr>
            </a:lvl2pPr>
            <a:lvl3pPr marL="1371600" marR="0" lvl="2" indent="-228600" algn="l" rtl="0">
              <a:lnSpc>
                <a:spcPct val="95000"/>
              </a:lnSpc>
              <a:spcBef>
                <a:spcPts val="450"/>
              </a:spcBef>
              <a:spcAft>
                <a:spcPts val="0"/>
              </a:spcAft>
              <a:buClr>
                <a:schemeClr val="accent1"/>
              </a:buClr>
              <a:buSzPts val="1553"/>
              <a:buFont typeface="Arial"/>
              <a:buNone/>
              <a:defRPr sz="1350" b="1" i="0" u="none" strike="noStrike" cap="none">
                <a:solidFill>
                  <a:schemeClr val="dk2"/>
                </a:solidFill>
                <a:latin typeface="Arial"/>
                <a:ea typeface="Arial"/>
                <a:cs typeface="Arial"/>
                <a:sym typeface="Arial"/>
              </a:defRPr>
            </a:lvl3pPr>
            <a:lvl4pPr marL="1828800" marR="0" lvl="3" indent="-228600" algn="l" rtl="0">
              <a:lnSpc>
                <a:spcPct val="95000"/>
              </a:lnSpc>
              <a:spcBef>
                <a:spcPts val="450"/>
              </a:spcBef>
              <a:spcAft>
                <a:spcPts val="0"/>
              </a:spcAft>
              <a:buClr>
                <a:schemeClr val="accent1"/>
              </a:buClr>
              <a:buSzPts val="1200"/>
              <a:buFont typeface="Arial"/>
              <a:buNone/>
              <a:defRPr sz="1200" b="1" i="0" u="none" strike="noStrike" cap="none">
                <a:solidFill>
                  <a:schemeClr val="dk2"/>
                </a:solidFill>
                <a:latin typeface="Arial"/>
                <a:ea typeface="Arial"/>
                <a:cs typeface="Arial"/>
                <a:sym typeface="Arial"/>
              </a:defRPr>
            </a:lvl4pPr>
            <a:lvl5pPr marL="2286000" marR="0" lvl="4" indent="-228600" algn="l"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5pPr>
            <a:lvl6pPr marL="2743200" marR="0" lvl="5" indent="-228600" algn="l"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L="3200400" marR="0" lvl="6" indent="-228600" algn="l" rtl="0">
              <a:lnSpc>
                <a:spcPct val="95000"/>
              </a:lnSpc>
              <a:spcBef>
                <a:spcPts val="45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5000"/>
              </a:lnSpc>
              <a:spcBef>
                <a:spcPts val="45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124" name="Google Shape;124;p22"/>
          <p:cNvSpPr txBox="1">
            <a:spLocks noGrp="1"/>
          </p:cNvSpPr>
          <p:nvPr>
            <p:ph type="body" idx="3"/>
          </p:nvPr>
        </p:nvSpPr>
        <p:spPr>
          <a:xfrm>
            <a:off x="342047" y="1470978"/>
            <a:ext cx="4011930" cy="2956929"/>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25" name="Google Shape;125;p22"/>
          <p:cNvSpPr txBox="1">
            <a:spLocks noGrp="1"/>
          </p:cNvSpPr>
          <p:nvPr>
            <p:ph type="body" idx="4"/>
          </p:nvPr>
        </p:nvSpPr>
        <p:spPr>
          <a:xfrm>
            <a:off x="4790022" y="1470978"/>
            <a:ext cx="4011930" cy="2956929"/>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26" name="Google Shape;126;p22"/>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7" name="Google Shape;127;p22"/>
          <p:cNvSpPr txBox="1">
            <a:spLocks noGrp="1"/>
          </p:cNvSpPr>
          <p:nvPr>
            <p:ph type="subTitle" idx="5"/>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128" name="Google Shape;128;p22"/>
          <p:cNvPicPr preferRelativeResize="0"/>
          <p:nvPr/>
        </p:nvPicPr>
        <p:blipFill rotWithShape="1">
          <a:blip r:embed="rId2">
            <a:alphaModFix/>
          </a:blip>
          <a:srcRect/>
          <a:stretch/>
        </p:blipFill>
        <p:spPr>
          <a:xfrm>
            <a:off x="7309676" y="4773881"/>
            <a:ext cx="1604772" cy="2263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ntent">
  <p:cSld name="Three Content">
    <p:spTree>
      <p:nvGrpSpPr>
        <p:cNvPr id="1" name="Shape 129"/>
        <p:cNvGrpSpPr/>
        <p:nvPr/>
      </p:nvGrpSpPr>
      <p:grpSpPr>
        <a:xfrm>
          <a:off x="0" y="0"/>
          <a:ext cx="0" cy="0"/>
          <a:chOff x="0" y="0"/>
          <a:chExt cx="0" cy="0"/>
        </a:xfrm>
      </p:grpSpPr>
      <p:sp>
        <p:nvSpPr>
          <p:cNvPr id="130" name="Google Shape;130;p23"/>
          <p:cNvSpPr txBox="1">
            <a:spLocks noGrp="1"/>
          </p:cNvSpPr>
          <p:nvPr>
            <p:ph type="body" idx="1"/>
          </p:nvPr>
        </p:nvSpPr>
        <p:spPr>
          <a:xfrm>
            <a:off x="342047" y="1033041"/>
            <a:ext cx="2730755" cy="3394867"/>
          </a:xfrm>
          <a:prstGeom prst="rect">
            <a:avLst/>
          </a:prstGeom>
          <a:noFill/>
          <a:ln>
            <a:noFill/>
          </a:ln>
        </p:spPr>
        <p:txBody>
          <a:bodyPr spcFirstLastPara="1" wrap="square" lIns="365750" tIns="182875" rIns="36575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31" name="Google Shape;131;p23"/>
          <p:cNvSpPr txBox="1">
            <a:spLocks noGrp="1"/>
          </p:cNvSpPr>
          <p:nvPr>
            <p:ph type="body" idx="2"/>
          </p:nvPr>
        </p:nvSpPr>
        <p:spPr>
          <a:xfrm>
            <a:off x="3205813" y="1033041"/>
            <a:ext cx="2730755" cy="3394867"/>
          </a:xfrm>
          <a:prstGeom prst="rect">
            <a:avLst/>
          </a:prstGeom>
          <a:noFill/>
          <a:ln>
            <a:noFill/>
          </a:ln>
        </p:spPr>
        <p:txBody>
          <a:bodyPr spcFirstLastPara="1" wrap="square" lIns="365750" tIns="182875" rIns="36575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32" name="Google Shape;132;p23"/>
          <p:cNvSpPr txBox="1">
            <a:spLocks noGrp="1"/>
          </p:cNvSpPr>
          <p:nvPr>
            <p:ph type="body" idx="3"/>
          </p:nvPr>
        </p:nvSpPr>
        <p:spPr>
          <a:xfrm>
            <a:off x="6069806" y="1033040"/>
            <a:ext cx="2732147" cy="3394869"/>
          </a:xfrm>
          <a:prstGeom prst="rect">
            <a:avLst/>
          </a:prstGeom>
          <a:noFill/>
          <a:ln>
            <a:noFill/>
          </a:ln>
        </p:spPr>
        <p:txBody>
          <a:bodyPr spcFirstLastPara="1" wrap="square" lIns="365750" tIns="182875" rIns="36575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33" name="Google Shape;133;p23"/>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23"/>
          <p:cNvSpPr txBox="1">
            <a:spLocks noGrp="1"/>
          </p:cNvSpPr>
          <p:nvPr>
            <p:ph type="subTitle" idx="4"/>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Content - Dark">
  <p:cSld name="Three Content - Dark">
    <p:bg>
      <p:bgPr>
        <a:solidFill>
          <a:schemeClr val="lt2"/>
        </a:solidFill>
        <a:effectLst/>
      </p:bgPr>
    </p:bg>
    <p:spTree>
      <p:nvGrpSpPr>
        <p:cNvPr id="1" name="Shape 135"/>
        <p:cNvGrpSpPr/>
        <p:nvPr/>
      </p:nvGrpSpPr>
      <p:grpSpPr>
        <a:xfrm>
          <a:off x="0" y="0"/>
          <a:ext cx="0" cy="0"/>
          <a:chOff x="0" y="0"/>
          <a:chExt cx="0" cy="0"/>
        </a:xfrm>
      </p:grpSpPr>
      <p:pic>
        <p:nvPicPr>
          <p:cNvPr id="136" name="Google Shape;136;p24"/>
          <p:cNvPicPr preferRelativeResize="0"/>
          <p:nvPr/>
        </p:nvPicPr>
        <p:blipFill rotWithShape="1">
          <a:blip r:embed="rId2">
            <a:alphaModFix/>
          </a:blip>
          <a:srcRect/>
          <a:stretch/>
        </p:blipFill>
        <p:spPr>
          <a:xfrm>
            <a:off x="7309676" y="4773881"/>
            <a:ext cx="1604772" cy="226314"/>
          </a:xfrm>
          <a:prstGeom prst="rect">
            <a:avLst/>
          </a:prstGeom>
          <a:noFill/>
          <a:ln>
            <a:noFill/>
          </a:ln>
        </p:spPr>
      </p:pic>
      <p:sp>
        <p:nvSpPr>
          <p:cNvPr id="137" name="Google Shape;137;p24"/>
          <p:cNvSpPr txBox="1">
            <a:spLocks noGrp="1"/>
          </p:cNvSpPr>
          <p:nvPr>
            <p:ph type="body" idx="1"/>
          </p:nvPr>
        </p:nvSpPr>
        <p:spPr>
          <a:xfrm>
            <a:off x="342047" y="1033041"/>
            <a:ext cx="2730755" cy="3394867"/>
          </a:xfrm>
          <a:prstGeom prst="rect">
            <a:avLst/>
          </a:prstGeom>
          <a:noFill/>
          <a:ln>
            <a:noFill/>
          </a:ln>
        </p:spPr>
        <p:txBody>
          <a:bodyPr spcFirstLastPara="1" wrap="square" lIns="365750" tIns="182875" rIns="36575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38" name="Google Shape;138;p24"/>
          <p:cNvSpPr txBox="1">
            <a:spLocks noGrp="1"/>
          </p:cNvSpPr>
          <p:nvPr>
            <p:ph type="body" idx="2"/>
          </p:nvPr>
        </p:nvSpPr>
        <p:spPr>
          <a:xfrm>
            <a:off x="3205813" y="1033041"/>
            <a:ext cx="2730755" cy="3394867"/>
          </a:xfrm>
          <a:prstGeom prst="rect">
            <a:avLst/>
          </a:prstGeom>
          <a:noFill/>
          <a:ln>
            <a:noFill/>
          </a:ln>
        </p:spPr>
        <p:txBody>
          <a:bodyPr spcFirstLastPara="1" wrap="square" lIns="365750" tIns="182875" rIns="36575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39" name="Google Shape;139;p24"/>
          <p:cNvSpPr txBox="1">
            <a:spLocks noGrp="1"/>
          </p:cNvSpPr>
          <p:nvPr>
            <p:ph type="body" idx="3"/>
          </p:nvPr>
        </p:nvSpPr>
        <p:spPr>
          <a:xfrm>
            <a:off x="6069806" y="1033040"/>
            <a:ext cx="2732147" cy="3394869"/>
          </a:xfrm>
          <a:prstGeom prst="rect">
            <a:avLst/>
          </a:prstGeom>
          <a:noFill/>
          <a:ln>
            <a:noFill/>
          </a:ln>
        </p:spPr>
        <p:txBody>
          <a:bodyPr spcFirstLastPara="1" wrap="square" lIns="365750" tIns="182875" rIns="36575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40" name="Google Shape;140;p24"/>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1" name="Google Shape;141;p24"/>
          <p:cNvSpPr txBox="1">
            <a:spLocks noGrp="1"/>
          </p:cNvSpPr>
          <p:nvPr>
            <p:ph type="subTitle" idx="4"/>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Up Quote">
  <p:cSld name="Three Up Quote">
    <p:spTree>
      <p:nvGrpSpPr>
        <p:cNvPr id="1" name="Shape 142"/>
        <p:cNvGrpSpPr/>
        <p:nvPr/>
      </p:nvGrpSpPr>
      <p:grpSpPr>
        <a:xfrm>
          <a:off x="0" y="0"/>
          <a:ext cx="0" cy="0"/>
          <a:chOff x="0" y="0"/>
          <a:chExt cx="0" cy="0"/>
        </a:xfrm>
      </p:grpSpPr>
      <p:sp>
        <p:nvSpPr>
          <p:cNvPr id="143" name="Google Shape;143;p25"/>
          <p:cNvSpPr txBox="1">
            <a:spLocks noGrp="1"/>
          </p:cNvSpPr>
          <p:nvPr>
            <p:ph type="body" idx="1"/>
          </p:nvPr>
        </p:nvSpPr>
        <p:spPr>
          <a:xfrm>
            <a:off x="342047" y="1258747"/>
            <a:ext cx="2730755" cy="2993070"/>
          </a:xfrm>
          <a:prstGeom prst="rect">
            <a:avLst/>
          </a:prstGeom>
          <a:noFill/>
          <a:ln w="12700" cap="flat" cmpd="sng">
            <a:solidFill>
              <a:schemeClr val="accent1"/>
            </a:solidFill>
            <a:prstDash val="solid"/>
            <a:round/>
            <a:headEnd type="none" w="sm" len="sm"/>
            <a:tailEnd type="none" w="sm" len="sm"/>
          </a:ln>
        </p:spPr>
        <p:txBody>
          <a:bodyPr spcFirstLastPara="1" wrap="square" lIns="201150" tIns="201150" rIns="201150" bIns="45700" anchor="ctr" anchorCtr="0"/>
          <a:lstStyle>
            <a:lvl1pPr marL="457200" marR="0" lvl="0" indent="-342900" algn="l" rtl="0">
              <a:lnSpc>
                <a:spcPct val="92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295275" algn="l" rtl="0">
              <a:lnSpc>
                <a:spcPct val="95000"/>
              </a:lnSpc>
              <a:spcBef>
                <a:spcPts val="450"/>
              </a:spcBef>
              <a:spcAft>
                <a:spcPts val="0"/>
              </a:spcAft>
              <a:buClr>
                <a:schemeClr val="accent1"/>
              </a:buClr>
              <a:buSzPts val="1050"/>
              <a:buFont typeface="Arial"/>
              <a:buChar char="–"/>
              <a:defRPr sz="1050" b="1" i="1" u="none" strike="noStrike" cap="none">
                <a:solidFill>
                  <a:schemeClr val="accent1"/>
                </a:solidFill>
                <a:latin typeface="Arial"/>
                <a:ea typeface="Arial"/>
                <a:cs typeface="Arial"/>
                <a:sym typeface="Arial"/>
              </a:defRPr>
            </a:lvl2pPr>
            <a:lvl3pPr marL="1371600" marR="0" lvl="2" indent="-295275" algn="l" rtl="0">
              <a:lnSpc>
                <a:spcPct val="95000"/>
              </a:lnSpc>
              <a:spcBef>
                <a:spcPts val="450"/>
              </a:spcBef>
              <a:spcAft>
                <a:spcPts val="0"/>
              </a:spcAft>
              <a:buClr>
                <a:schemeClr val="lt2"/>
              </a:buClr>
              <a:buSzPts val="1050"/>
              <a:buFont typeface="Arial"/>
              <a:buChar char="–"/>
              <a:defRPr sz="1050" b="0" i="0" u="none" strike="noStrike" cap="none">
                <a:solidFill>
                  <a:schemeClr val="lt2"/>
                </a:solidFill>
                <a:latin typeface="Arial"/>
                <a:ea typeface="Arial"/>
                <a:cs typeface="Arial"/>
                <a:sym typeface="Arial"/>
              </a:defRPr>
            </a:lvl3pPr>
            <a:lvl4pPr marL="1828800" marR="0" lvl="3" indent="-295275" algn="l" rtl="0">
              <a:lnSpc>
                <a:spcPct val="95000"/>
              </a:lnSpc>
              <a:spcBef>
                <a:spcPts val="450"/>
              </a:spcBef>
              <a:spcAft>
                <a:spcPts val="0"/>
              </a:spcAft>
              <a:buClr>
                <a:schemeClr val="lt2"/>
              </a:buClr>
              <a:buSzPts val="1050"/>
              <a:buFont typeface="Arial"/>
              <a:buChar char="–"/>
              <a:defRPr sz="105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44" name="Google Shape;144;p25"/>
          <p:cNvSpPr txBox="1">
            <a:spLocks noGrp="1"/>
          </p:cNvSpPr>
          <p:nvPr>
            <p:ph type="body" idx="2"/>
          </p:nvPr>
        </p:nvSpPr>
        <p:spPr>
          <a:xfrm>
            <a:off x="3205813" y="1258747"/>
            <a:ext cx="2730755" cy="2993070"/>
          </a:xfrm>
          <a:prstGeom prst="rect">
            <a:avLst/>
          </a:prstGeom>
          <a:noFill/>
          <a:ln w="12700" cap="flat" cmpd="sng">
            <a:solidFill>
              <a:schemeClr val="accent1"/>
            </a:solidFill>
            <a:prstDash val="solid"/>
            <a:round/>
            <a:headEnd type="none" w="sm" len="sm"/>
            <a:tailEnd type="none" w="sm" len="sm"/>
          </a:ln>
        </p:spPr>
        <p:txBody>
          <a:bodyPr spcFirstLastPara="1" wrap="square" lIns="201150" tIns="201150" rIns="201150" bIns="45700" anchor="ctr" anchorCtr="0"/>
          <a:lstStyle>
            <a:lvl1pPr marL="457200" marR="0" lvl="0" indent="-342900" algn="l" rtl="0">
              <a:lnSpc>
                <a:spcPct val="92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295275" algn="l" rtl="0">
              <a:lnSpc>
                <a:spcPct val="95000"/>
              </a:lnSpc>
              <a:spcBef>
                <a:spcPts val="450"/>
              </a:spcBef>
              <a:spcAft>
                <a:spcPts val="0"/>
              </a:spcAft>
              <a:buClr>
                <a:schemeClr val="accent1"/>
              </a:buClr>
              <a:buSzPts val="1050"/>
              <a:buFont typeface="Arial"/>
              <a:buChar char="–"/>
              <a:defRPr sz="1050" b="1" i="1" u="none" strike="noStrike" cap="none">
                <a:solidFill>
                  <a:schemeClr val="accent1"/>
                </a:solidFill>
                <a:latin typeface="Arial"/>
                <a:ea typeface="Arial"/>
                <a:cs typeface="Arial"/>
                <a:sym typeface="Arial"/>
              </a:defRPr>
            </a:lvl2pPr>
            <a:lvl3pPr marL="1371600" marR="0" lvl="2" indent="-295275" algn="l" rtl="0">
              <a:lnSpc>
                <a:spcPct val="95000"/>
              </a:lnSpc>
              <a:spcBef>
                <a:spcPts val="450"/>
              </a:spcBef>
              <a:spcAft>
                <a:spcPts val="0"/>
              </a:spcAft>
              <a:buClr>
                <a:schemeClr val="lt2"/>
              </a:buClr>
              <a:buSzPts val="1050"/>
              <a:buFont typeface="Arial"/>
              <a:buChar char="–"/>
              <a:defRPr sz="1050" b="0" i="0" u="none" strike="noStrike" cap="none">
                <a:solidFill>
                  <a:schemeClr val="lt2"/>
                </a:solidFill>
                <a:latin typeface="Arial"/>
                <a:ea typeface="Arial"/>
                <a:cs typeface="Arial"/>
                <a:sym typeface="Arial"/>
              </a:defRPr>
            </a:lvl3pPr>
            <a:lvl4pPr marL="1828800" marR="0" lvl="3" indent="-295275" algn="l" rtl="0">
              <a:lnSpc>
                <a:spcPct val="95000"/>
              </a:lnSpc>
              <a:spcBef>
                <a:spcPts val="450"/>
              </a:spcBef>
              <a:spcAft>
                <a:spcPts val="0"/>
              </a:spcAft>
              <a:buClr>
                <a:schemeClr val="lt2"/>
              </a:buClr>
              <a:buSzPts val="1050"/>
              <a:buFont typeface="Arial"/>
              <a:buChar char="–"/>
              <a:defRPr sz="105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45" name="Google Shape;145;p25"/>
          <p:cNvSpPr txBox="1">
            <a:spLocks noGrp="1"/>
          </p:cNvSpPr>
          <p:nvPr>
            <p:ph type="body" idx="3"/>
          </p:nvPr>
        </p:nvSpPr>
        <p:spPr>
          <a:xfrm>
            <a:off x="6069806" y="1258746"/>
            <a:ext cx="2732147" cy="2993072"/>
          </a:xfrm>
          <a:prstGeom prst="rect">
            <a:avLst/>
          </a:prstGeom>
          <a:noFill/>
          <a:ln w="12700" cap="flat" cmpd="sng">
            <a:solidFill>
              <a:schemeClr val="accent1"/>
            </a:solidFill>
            <a:prstDash val="solid"/>
            <a:round/>
            <a:headEnd type="none" w="sm" len="sm"/>
            <a:tailEnd type="none" w="sm" len="sm"/>
          </a:ln>
        </p:spPr>
        <p:txBody>
          <a:bodyPr spcFirstLastPara="1" wrap="square" lIns="201150" tIns="201150" rIns="201150" bIns="45700" anchor="ctr" anchorCtr="0"/>
          <a:lstStyle>
            <a:lvl1pPr marL="457200" marR="0" lvl="0" indent="-342900" algn="l" rtl="0">
              <a:lnSpc>
                <a:spcPct val="92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1pPr>
            <a:lvl2pPr marL="914400" marR="0" lvl="1" indent="-295275" algn="l" rtl="0">
              <a:lnSpc>
                <a:spcPct val="95000"/>
              </a:lnSpc>
              <a:spcBef>
                <a:spcPts val="450"/>
              </a:spcBef>
              <a:spcAft>
                <a:spcPts val="0"/>
              </a:spcAft>
              <a:buClr>
                <a:schemeClr val="accent1"/>
              </a:buClr>
              <a:buSzPts val="1050"/>
              <a:buFont typeface="Arial"/>
              <a:buChar char="–"/>
              <a:defRPr sz="1050" b="1" i="1" u="none" strike="noStrike" cap="none">
                <a:solidFill>
                  <a:schemeClr val="accent1"/>
                </a:solidFill>
                <a:latin typeface="Arial"/>
                <a:ea typeface="Arial"/>
                <a:cs typeface="Arial"/>
                <a:sym typeface="Arial"/>
              </a:defRPr>
            </a:lvl2pPr>
            <a:lvl3pPr marL="1371600" marR="0" lvl="2" indent="-295275" algn="l" rtl="0">
              <a:lnSpc>
                <a:spcPct val="95000"/>
              </a:lnSpc>
              <a:spcBef>
                <a:spcPts val="450"/>
              </a:spcBef>
              <a:spcAft>
                <a:spcPts val="0"/>
              </a:spcAft>
              <a:buClr>
                <a:schemeClr val="lt2"/>
              </a:buClr>
              <a:buSzPts val="1050"/>
              <a:buFont typeface="Arial"/>
              <a:buChar char="–"/>
              <a:defRPr sz="1050" b="0" i="0" u="none" strike="noStrike" cap="none">
                <a:solidFill>
                  <a:schemeClr val="lt2"/>
                </a:solidFill>
                <a:latin typeface="Arial"/>
                <a:ea typeface="Arial"/>
                <a:cs typeface="Arial"/>
                <a:sym typeface="Arial"/>
              </a:defRPr>
            </a:lvl3pPr>
            <a:lvl4pPr marL="1828800" marR="0" lvl="3" indent="-295275" algn="l" rtl="0">
              <a:lnSpc>
                <a:spcPct val="95000"/>
              </a:lnSpc>
              <a:spcBef>
                <a:spcPts val="450"/>
              </a:spcBef>
              <a:spcAft>
                <a:spcPts val="0"/>
              </a:spcAft>
              <a:buClr>
                <a:schemeClr val="lt2"/>
              </a:buClr>
              <a:buSzPts val="1050"/>
              <a:buFont typeface="Arial"/>
              <a:buChar char="–"/>
              <a:defRPr sz="105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46" name="Google Shape;146;p25"/>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7" name="Google Shape;147;p25"/>
          <p:cNvSpPr txBox="1">
            <a:spLocks noGrp="1"/>
          </p:cNvSpPr>
          <p:nvPr>
            <p:ph type="subTitle" idx="4"/>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Up Quote - Dark">
  <p:cSld name="Three Up Quote - Dark">
    <p:bg>
      <p:bgPr>
        <a:solidFill>
          <a:schemeClr val="lt2"/>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a:stretch/>
        </p:blipFill>
        <p:spPr>
          <a:xfrm>
            <a:off x="7309676" y="4773881"/>
            <a:ext cx="1604772" cy="226314"/>
          </a:xfrm>
          <a:prstGeom prst="rect">
            <a:avLst/>
          </a:prstGeom>
          <a:noFill/>
          <a:ln>
            <a:noFill/>
          </a:ln>
        </p:spPr>
      </p:pic>
      <p:sp>
        <p:nvSpPr>
          <p:cNvPr id="150" name="Google Shape;150;p26"/>
          <p:cNvSpPr txBox="1">
            <a:spLocks noGrp="1"/>
          </p:cNvSpPr>
          <p:nvPr>
            <p:ph type="body" idx="1"/>
          </p:nvPr>
        </p:nvSpPr>
        <p:spPr>
          <a:xfrm>
            <a:off x="342047" y="1258747"/>
            <a:ext cx="2730755" cy="2993070"/>
          </a:xfrm>
          <a:prstGeom prst="rect">
            <a:avLst/>
          </a:prstGeom>
          <a:noFill/>
          <a:ln w="12700" cap="flat" cmpd="sng">
            <a:solidFill>
              <a:schemeClr val="accent1"/>
            </a:solidFill>
            <a:prstDash val="solid"/>
            <a:round/>
            <a:headEnd type="none" w="sm" len="sm"/>
            <a:tailEnd type="none" w="sm" len="sm"/>
          </a:ln>
        </p:spPr>
        <p:txBody>
          <a:bodyPr spcFirstLastPara="1" wrap="square" lIns="201150" tIns="201150" rIns="201150" bIns="45700" anchor="ctr" anchorCtr="0"/>
          <a:lstStyle>
            <a:lvl1pPr marL="457200" marR="0" lvl="0" indent="-342900" algn="l" rtl="0">
              <a:lnSpc>
                <a:spcPct val="92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295275" algn="l" rtl="0">
              <a:lnSpc>
                <a:spcPct val="95000"/>
              </a:lnSpc>
              <a:spcBef>
                <a:spcPts val="450"/>
              </a:spcBef>
              <a:spcAft>
                <a:spcPts val="0"/>
              </a:spcAft>
              <a:buClr>
                <a:schemeClr val="accent1"/>
              </a:buClr>
              <a:buSzPts val="1050"/>
              <a:buFont typeface="Arial"/>
              <a:buChar char="–"/>
              <a:defRPr sz="1050" b="1" i="1" u="none" strike="noStrike" cap="none">
                <a:solidFill>
                  <a:schemeClr val="accent1"/>
                </a:solidFill>
                <a:latin typeface="Arial"/>
                <a:ea typeface="Arial"/>
                <a:cs typeface="Arial"/>
                <a:sym typeface="Arial"/>
              </a:defRPr>
            </a:lvl2pPr>
            <a:lvl3pPr marL="1371600" marR="0" lvl="2" indent="-295275" algn="l" rtl="0">
              <a:lnSpc>
                <a:spcPct val="95000"/>
              </a:lnSpc>
              <a:spcBef>
                <a:spcPts val="450"/>
              </a:spcBef>
              <a:spcAft>
                <a:spcPts val="0"/>
              </a:spcAft>
              <a:buClr>
                <a:schemeClr val="dk2"/>
              </a:buClr>
              <a:buSzPts val="1050"/>
              <a:buFont typeface="Arial"/>
              <a:buChar char="–"/>
              <a:defRPr sz="1050" b="0" i="0" u="none" strike="noStrike" cap="none">
                <a:solidFill>
                  <a:schemeClr val="dk2"/>
                </a:solidFill>
                <a:latin typeface="Arial"/>
                <a:ea typeface="Arial"/>
                <a:cs typeface="Arial"/>
                <a:sym typeface="Arial"/>
              </a:defRPr>
            </a:lvl3pPr>
            <a:lvl4pPr marL="1828800" marR="0" lvl="3" indent="-295275" algn="l" rtl="0">
              <a:lnSpc>
                <a:spcPct val="95000"/>
              </a:lnSpc>
              <a:spcBef>
                <a:spcPts val="450"/>
              </a:spcBef>
              <a:spcAft>
                <a:spcPts val="0"/>
              </a:spcAft>
              <a:buClr>
                <a:schemeClr val="dk2"/>
              </a:buClr>
              <a:buSzPts val="1050"/>
              <a:buFont typeface="Arial"/>
              <a:buChar char="–"/>
              <a:defRPr sz="105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51" name="Google Shape;151;p26"/>
          <p:cNvSpPr txBox="1">
            <a:spLocks noGrp="1"/>
          </p:cNvSpPr>
          <p:nvPr>
            <p:ph type="body" idx="2"/>
          </p:nvPr>
        </p:nvSpPr>
        <p:spPr>
          <a:xfrm>
            <a:off x="3205813" y="1258747"/>
            <a:ext cx="2730755" cy="2993070"/>
          </a:xfrm>
          <a:prstGeom prst="rect">
            <a:avLst/>
          </a:prstGeom>
          <a:noFill/>
          <a:ln w="12700" cap="flat" cmpd="sng">
            <a:solidFill>
              <a:schemeClr val="accent1"/>
            </a:solidFill>
            <a:prstDash val="solid"/>
            <a:round/>
            <a:headEnd type="none" w="sm" len="sm"/>
            <a:tailEnd type="none" w="sm" len="sm"/>
          </a:ln>
        </p:spPr>
        <p:txBody>
          <a:bodyPr spcFirstLastPara="1" wrap="square" lIns="201150" tIns="201150" rIns="201150" bIns="45700" anchor="ctr" anchorCtr="0"/>
          <a:lstStyle>
            <a:lvl1pPr marL="457200" marR="0" lvl="0" indent="-342900" algn="l" rtl="0">
              <a:lnSpc>
                <a:spcPct val="92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295275" algn="l" rtl="0">
              <a:lnSpc>
                <a:spcPct val="95000"/>
              </a:lnSpc>
              <a:spcBef>
                <a:spcPts val="450"/>
              </a:spcBef>
              <a:spcAft>
                <a:spcPts val="0"/>
              </a:spcAft>
              <a:buClr>
                <a:schemeClr val="accent1"/>
              </a:buClr>
              <a:buSzPts val="1050"/>
              <a:buFont typeface="Arial"/>
              <a:buChar char="–"/>
              <a:defRPr sz="1050" b="1" i="1" u="none" strike="noStrike" cap="none">
                <a:solidFill>
                  <a:schemeClr val="accent1"/>
                </a:solidFill>
                <a:latin typeface="Arial"/>
                <a:ea typeface="Arial"/>
                <a:cs typeface="Arial"/>
                <a:sym typeface="Arial"/>
              </a:defRPr>
            </a:lvl2pPr>
            <a:lvl3pPr marL="1371600" marR="0" lvl="2" indent="-295275" algn="l" rtl="0">
              <a:lnSpc>
                <a:spcPct val="95000"/>
              </a:lnSpc>
              <a:spcBef>
                <a:spcPts val="450"/>
              </a:spcBef>
              <a:spcAft>
                <a:spcPts val="0"/>
              </a:spcAft>
              <a:buClr>
                <a:schemeClr val="dk2"/>
              </a:buClr>
              <a:buSzPts val="1050"/>
              <a:buFont typeface="Arial"/>
              <a:buChar char="–"/>
              <a:defRPr sz="1050" b="0" i="0" u="none" strike="noStrike" cap="none">
                <a:solidFill>
                  <a:schemeClr val="dk2"/>
                </a:solidFill>
                <a:latin typeface="Arial"/>
                <a:ea typeface="Arial"/>
                <a:cs typeface="Arial"/>
                <a:sym typeface="Arial"/>
              </a:defRPr>
            </a:lvl3pPr>
            <a:lvl4pPr marL="1828800" marR="0" lvl="3" indent="-295275" algn="l" rtl="0">
              <a:lnSpc>
                <a:spcPct val="95000"/>
              </a:lnSpc>
              <a:spcBef>
                <a:spcPts val="450"/>
              </a:spcBef>
              <a:spcAft>
                <a:spcPts val="0"/>
              </a:spcAft>
              <a:buClr>
                <a:schemeClr val="dk2"/>
              </a:buClr>
              <a:buSzPts val="1050"/>
              <a:buFont typeface="Arial"/>
              <a:buChar char="–"/>
              <a:defRPr sz="105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52" name="Google Shape;152;p26"/>
          <p:cNvSpPr txBox="1">
            <a:spLocks noGrp="1"/>
          </p:cNvSpPr>
          <p:nvPr>
            <p:ph type="body" idx="3"/>
          </p:nvPr>
        </p:nvSpPr>
        <p:spPr>
          <a:xfrm>
            <a:off x="6069806" y="1258746"/>
            <a:ext cx="2732147" cy="2993072"/>
          </a:xfrm>
          <a:prstGeom prst="rect">
            <a:avLst/>
          </a:prstGeom>
          <a:noFill/>
          <a:ln w="12700" cap="flat" cmpd="sng">
            <a:solidFill>
              <a:schemeClr val="accent1"/>
            </a:solidFill>
            <a:prstDash val="solid"/>
            <a:round/>
            <a:headEnd type="none" w="sm" len="sm"/>
            <a:tailEnd type="none" w="sm" len="sm"/>
          </a:ln>
        </p:spPr>
        <p:txBody>
          <a:bodyPr spcFirstLastPara="1" wrap="square" lIns="201150" tIns="201150" rIns="201150" bIns="45700" anchor="ctr" anchorCtr="0"/>
          <a:lstStyle>
            <a:lvl1pPr marL="457200" marR="0" lvl="0" indent="-342900" algn="l" rtl="0">
              <a:lnSpc>
                <a:spcPct val="92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295275" algn="l" rtl="0">
              <a:lnSpc>
                <a:spcPct val="95000"/>
              </a:lnSpc>
              <a:spcBef>
                <a:spcPts val="450"/>
              </a:spcBef>
              <a:spcAft>
                <a:spcPts val="0"/>
              </a:spcAft>
              <a:buClr>
                <a:schemeClr val="accent1"/>
              </a:buClr>
              <a:buSzPts val="1050"/>
              <a:buFont typeface="Arial"/>
              <a:buChar char="–"/>
              <a:defRPr sz="1050" b="1" i="1" u="none" strike="noStrike" cap="none">
                <a:solidFill>
                  <a:schemeClr val="accent1"/>
                </a:solidFill>
                <a:latin typeface="Arial"/>
                <a:ea typeface="Arial"/>
                <a:cs typeface="Arial"/>
                <a:sym typeface="Arial"/>
              </a:defRPr>
            </a:lvl2pPr>
            <a:lvl3pPr marL="1371600" marR="0" lvl="2" indent="-295275" algn="l" rtl="0">
              <a:lnSpc>
                <a:spcPct val="95000"/>
              </a:lnSpc>
              <a:spcBef>
                <a:spcPts val="450"/>
              </a:spcBef>
              <a:spcAft>
                <a:spcPts val="0"/>
              </a:spcAft>
              <a:buClr>
                <a:schemeClr val="dk2"/>
              </a:buClr>
              <a:buSzPts val="1050"/>
              <a:buFont typeface="Arial"/>
              <a:buChar char="–"/>
              <a:defRPr sz="1050" b="0" i="0" u="none" strike="noStrike" cap="none">
                <a:solidFill>
                  <a:schemeClr val="dk2"/>
                </a:solidFill>
                <a:latin typeface="Arial"/>
                <a:ea typeface="Arial"/>
                <a:cs typeface="Arial"/>
                <a:sym typeface="Arial"/>
              </a:defRPr>
            </a:lvl3pPr>
            <a:lvl4pPr marL="1828800" marR="0" lvl="3" indent="-295275" algn="l" rtl="0">
              <a:lnSpc>
                <a:spcPct val="95000"/>
              </a:lnSpc>
              <a:spcBef>
                <a:spcPts val="450"/>
              </a:spcBef>
              <a:spcAft>
                <a:spcPts val="0"/>
              </a:spcAft>
              <a:buClr>
                <a:schemeClr val="dk2"/>
              </a:buClr>
              <a:buSzPts val="1050"/>
              <a:buFont typeface="Arial"/>
              <a:buChar char="–"/>
              <a:defRPr sz="105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53" name="Google Shape;153;p26"/>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4" name="Google Shape;154;p26"/>
          <p:cNvSpPr txBox="1">
            <a:spLocks noGrp="1"/>
          </p:cNvSpPr>
          <p:nvPr>
            <p:ph type="subTitle" idx="4"/>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7" name="Google Shape;157;p27"/>
          <p:cNvSpPr txBox="1">
            <a:spLocks noGrp="1"/>
          </p:cNvSpPr>
          <p:nvPr>
            <p:ph type="subTitle" idx="1"/>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 Dark">
  <p:cSld name="Title Only – Dark">
    <p:bg>
      <p:bgPr>
        <a:solidFill>
          <a:schemeClr val="lt1"/>
        </a:solidFill>
        <a:effectLst/>
      </p:bgPr>
    </p:bg>
    <p:spTree>
      <p:nvGrpSpPr>
        <p:cNvPr id="1" name="Shape 158"/>
        <p:cNvGrpSpPr/>
        <p:nvPr/>
      </p:nvGrpSpPr>
      <p:grpSpPr>
        <a:xfrm>
          <a:off x="0" y="0"/>
          <a:ext cx="0" cy="0"/>
          <a:chOff x="0" y="0"/>
          <a:chExt cx="0" cy="0"/>
        </a:xfrm>
      </p:grpSpPr>
      <p:pic>
        <p:nvPicPr>
          <p:cNvPr id="159" name="Google Shape;159;p28"/>
          <p:cNvPicPr preferRelativeResize="0"/>
          <p:nvPr/>
        </p:nvPicPr>
        <p:blipFill rotWithShape="1">
          <a:blip r:embed="rId2">
            <a:alphaModFix/>
          </a:blip>
          <a:srcRect/>
          <a:stretch/>
        </p:blipFill>
        <p:spPr>
          <a:xfrm>
            <a:off x="7309676" y="4773881"/>
            <a:ext cx="1604772" cy="226314"/>
          </a:xfrm>
          <a:prstGeom prst="rect">
            <a:avLst/>
          </a:prstGeom>
          <a:noFill/>
          <a:ln>
            <a:noFill/>
          </a:ln>
        </p:spPr>
      </p:pic>
      <p:sp>
        <p:nvSpPr>
          <p:cNvPr id="160" name="Google Shape;160;p28"/>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1" name="Google Shape;161;p28"/>
          <p:cNvSpPr txBox="1">
            <a:spLocks noGrp="1"/>
          </p:cNvSpPr>
          <p:nvPr>
            <p:ph type="subTitle" idx="1"/>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16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o Title – Dark">
  <p:cSld name="No Title – Dark">
    <p:bg>
      <p:bgPr>
        <a:solidFill>
          <a:schemeClr val="lt1"/>
        </a:solidFill>
        <a:effectLst/>
      </p:bgPr>
    </p:bg>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blip>
          <a:srcRect/>
          <a:stretch/>
        </p:blipFill>
        <p:spPr>
          <a:xfrm>
            <a:off x="7309676" y="4773881"/>
            <a:ext cx="1604772" cy="2263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o Footer">
  <p:cSld name="No Footer">
    <p:spTree>
      <p:nvGrpSpPr>
        <p:cNvPr id="1" name="Shape 165"/>
        <p:cNvGrpSpPr/>
        <p:nvPr/>
      </p:nvGrpSpPr>
      <p:grpSpPr>
        <a:xfrm>
          <a:off x="0" y="0"/>
          <a:ext cx="0" cy="0"/>
          <a:chOff x="0" y="0"/>
          <a:chExt cx="0" cy="0"/>
        </a:xfrm>
      </p:grpSpPr>
      <p:sp>
        <p:nvSpPr>
          <p:cNvPr id="166" name="Google Shape;166;p31"/>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7" name="Google Shape;167;p31"/>
          <p:cNvSpPr txBox="1">
            <a:spLocks noGrp="1"/>
          </p:cNvSpPr>
          <p:nvPr>
            <p:ph type="subTitle" idx="1"/>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68" name="Google Shape;168;p31"/>
          <p:cNvSpPr/>
          <p:nvPr/>
        </p:nvSpPr>
        <p:spPr>
          <a:xfrm>
            <a:off x="-1" y="4084320"/>
            <a:ext cx="7338060" cy="1066800"/>
          </a:xfrm>
          <a:custGeom>
            <a:avLst/>
            <a:gdLst/>
            <a:ahLst/>
            <a:cxnLst/>
            <a:rect l="l" t="t" r="r" b="b"/>
            <a:pathLst>
              <a:path w="9784080" h="1422400" extrusionOk="0">
                <a:moveTo>
                  <a:pt x="0" y="0"/>
                </a:moveTo>
                <a:lnTo>
                  <a:pt x="8961120" y="762000"/>
                </a:lnTo>
                <a:lnTo>
                  <a:pt x="9784080" y="1422400"/>
                </a:lnTo>
                <a:lnTo>
                  <a:pt x="0" y="1412240"/>
                </a:lnTo>
                <a:lnTo>
                  <a:pt x="0" y="0"/>
                </a:lnTo>
                <a:close/>
              </a:path>
            </a:pathLst>
          </a:cu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Only" type="titleOnly">
  <p:cSld name="TITLE_ONLY">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336789" y="114936"/>
            <a:ext cx="8205304" cy="545192"/>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No Footer – Dark">
  <p:cSld name="No Footer – Dark">
    <p:bg>
      <p:bgPr>
        <a:solidFill>
          <a:schemeClr val="lt1"/>
        </a:solidFill>
        <a:effectLst/>
      </p:bgPr>
    </p:bg>
    <p:spTree>
      <p:nvGrpSpPr>
        <p:cNvPr id="1" name="Shape 169"/>
        <p:cNvGrpSpPr/>
        <p:nvPr/>
      </p:nvGrpSpPr>
      <p:grpSpPr>
        <a:xfrm>
          <a:off x="0" y="0"/>
          <a:ext cx="0" cy="0"/>
          <a:chOff x="0" y="0"/>
          <a:chExt cx="0" cy="0"/>
        </a:xfrm>
      </p:grpSpPr>
      <p:pic>
        <p:nvPicPr>
          <p:cNvPr id="170" name="Google Shape;170;p32"/>
          <p:cNvPicPr preferRelativeResize="0"/>
          <p:nvPr/>
        </p:nvPicPr>
        <p:blipFill rotWithShape="1">
          <a:blip r:embed="rId2">
            <a:alphaModFix/>
          </a:blip>
          <a:srcRect/>
          <a:stretch/>
        </p:blipFill>
        <p:spPr>
          <a:xfrm>
            <a:off x="7309676" y="4773881"/>
            <a:ext cx="1604772" cy="226314"/>
          </a:xfrm>
          <a:prstGeom prst="rect">
            <a:avLst/>
          </a:prstGeom>
          <a:noFill/>
          <a:ln>
            <a:noFill/>
          </a:ln>
        </p:spPr>
      </p:pic>
      <p:sp>
        <p:nvSpPr>
          <p:cNvPr id="171" name="Google Shape;171;p32"/>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2" name="Google Shape;172;p32"/>
          <p:cNvSpPr txBox="1">
            <a:spLocks noGrp="1"/>
          </p:cNvSpPr>
          <p:nvPr>
            <p:ph type="subTitle" idx="1"/>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73" name="Google Shape;173;p32"/>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4"/>
        <p:cNvGrpSpPr/>
        <p:nvPr/>
      </p:nvGrpSpPr>
      <p:grpSpPr>
        <a:xfrm>
          <a:off x="0" y="0"/>
          <a:ext cx="0" cy="0"/>
          <a:chOff x="0" y="0"/>
          <a:chExt cx="0" cy="0"/>
        </a:xfrm>
      </p:grpSpPr>
      <p:sp>
        <p:nvSpPr>
          <p:cNvPr id="175" name="Google Shape;175;p33"/>
          <p:cNvSpPr/>
          <p:nvPr/>
        </p:nvSpPr>
        <p:spPr>
          <a:xfrm>
            <a:off x="0" y="4366549"/>
            <a:ext cx="9144000" cy="785632"/>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pic>
        <p:nvPicPr>
          <p:cNvPr id="176" name="Google Shape;176;p33"/>
          <p:cNvPicPr preferRelativeResize="0"/>
          <p:nvPr/>
        </p:nvPicPr>
        <p:blipFill rotWithShape="1">
          <a:blip r:embed="rId2">
            <a:alphaModFix/>
          </a:blip>
          <a:srcRect/>
          <a:stretch/>
        </p:blipFill>
        <p:spPr>
          <a:xfrm>
            <a:off x="7309249" y="4776433"/>
            <a:ext cx="1605199" cy="2231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 Dark">
  <p:cSld name="Blank – Dark">
    <p:bg>
      <p:bgPr>
        <a:solidFill>
          <a:schemeClr val="lt1"/>
        </a:solidFill>
        <a:effectLst/>
      </p:bgPr>
    </p:bg>
    <p:spTree>
      <p:nvGrpSpPr>
        <p:cNvPr id="1" name="Shape 177"/>
        <p:cNvGrpSpPr/>
        <p:nvPr/>
      </p:nvGrpSpPr>
      <p:grpSpPr>
        <a:xfrm>
          <a:off x="0" y="0"/>
          <a:ext cx="0" cy="0"/>
          <a:chOff x="0" y="0"/>
          <a:chExt cx="0" cy="0"/>
        </a:xfrm>
      </p:grpSpPr>
      <p:sp>
        <p:nvSpPr>
          <p:cNvPr id="178" name="Google Shape;178;p34"/>
          <p:cNvSpPr/>
          <p:nvPr/>
        </p:nvSpPr>
        <p:spPr>
          <a:xfrm>
            <a:off x="0" y="4366549"/>
            <a:ext cx="9144000" cy="785632"/>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pic>
        <p:nvPicPr>
          <p:cNvPr id="179" name="Google Shape;179;p34"/>
          <p:cNvPicPr preferRelativeResize="0"/>
          <p:nvPr/>
        </p:nvPicPr>
        <p:blipFill rotWithShape="1">
          <a:blip r:embed="rId2">
            <a:alphaModFix/>
          </a:blip>
          <a:srcRect/>
          <a:stretch/>
        </p:blipFill>
        <p:spPr>
          <a:xfrm>
            <a:off x="7309676" y="4773881"/>
            <a:ext cx="1604772" cy="2263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Screenshot and Content">
  <p:cSld name="Screenshot and Content">
    <p:spTree>
      <p:nvGrpSpPr>
        <p:cNvPr id="1" name="Shape 180"/>
        <p:cNvGrpSpPr/>
        <p:nvPr/>
      </p:nvGrpSpPr>
      <p:grpSpPr>
        <a:xfrm>
          <a:off x="0" y="0"/>
          <a:ext cx="0" cy="0"/>
          <a:chOff x="0" y="0"/>
          <a:chExt cx="0" cy="0"/>
        </a:xfrm>
      </p:grpSpPr>
      <p:pic>
        <p:nvPicPr>
          <p:cNvPr id="181" name="Google Shape;181;p3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 name="Google Shape;182;p35"/>
          <p:cNvSpPr/>
          <p:nvPr/>
        </p:nvSpPr>
        <p:spPr>
          <a:xfrm>
            <a:off x="514350" y="1730826"/>
            <a:ext cx="5238750" cy="352697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183" name="Google Shape;183;p35"/>
          <p:cNvSpPr txBox="1">
            <a:spLocks noGrp="1"/>
          </p:cNvSpPr>
          <p:nvPr>
            <p:ph type="body" idx="1"/>
          </p:nvPr>
        </p:nvSpPr>
        <p:spPr>
          <a:xfrm>
            <a:off x="6354760" y="1404406"/>
            <a:ext cx="2447191" cy="3191657"/>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pic>
        <p:nvPicPr>
          <p:cNvPr id="184" name="Google Shape;184;p35"/>
          <p:cNvPicPr preferRelativeResize="0"/>
          <p:nvPr/>
        </p:nvPicPr>
        <p:blipFill rotWithShape="1">
          <a:blip r:embed="rId3">
            <a:alphaModFix/>
          </a:blip>
          <a:srcRect/>
          <a:stretch/>
        </p:blipFill>
        <p:spPr>
          <a:xfrm>
            <a:off x="209550" y="1454638"/>
            <a:ext cx="5860031" cy="4052459"/>
          </a:xfrm>
          <a:prstGeom prst="rect">
            <a:avLst/>
          </a:prstGeom>
          <a:noFill/>
          <a:ln>
            <a:noFill/>
          </a:ln>
          <a:effectLst>
            <a:outerShdw blurRad="279400" dist="228600" dir="2700000" algn="tl" rotWithShape="0">
              <a:srgbClr val="000000">
                <a:alpha val="16862"/>
              </a:srgbClr>
            </a:outerShdw>
          </a:effectLst>
        </p:spPr>
      </p:pic>
      <p:sp>
        <p:nvSpPr>
          <p:cNvPr id="185" name="Google Shape;185;p35"/>
          <p:cNvSpPr>
            <a:spLocks noGrp="1"/>
          </p:cNvSpPr>
          <p:nvPr>
            <p:ph type="pic" idx="2"/>
          </p:nvPr>
        </p:nvSpPr>
        <p:spPr>
          <a:xfrm>
            <a:off x="647700" y="1819275"/>
            <a:ext cx="4981575" cy="3324225"/>
          </a:xfrm>
          <a:prstGeom prst="rect">
            <a:avLst/>
          </a:prstGeom>
          <a:noFill/>
          <a:ln>
            <a:noFill/>
          </a:ln>
        </p:spPr>
        <p:txBody>
          <a:bodyPr spcFirstLastPara="1" wrap="square" lIns="0" tIns="182875" rIns="0" bIns="45700" anchor="t" anchorCtr="0"/>
          <a:lstStyle>
            <a:lvl1pPr marR="0" lvl="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R="0" lvl="1"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R="0" lvl="2"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R="0" lvl="3"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R="0" lvl="4"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R="0" lvl="5"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R="0" lvl="6"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R="0" lvl="7"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R="0" lvl="8"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86" name="Google Shape;186;p35"/>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7" name="Google Shape;187;p35"/>
          <p:cNvSpPr txBox="1">
            <a:spLocks noGrp="1"/>
          </p:cNvSpPr>
          <p:nvPr>
            <p:ph type="subTitle" idx="3"/>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188" name="Google Shape;188;p35"/>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Screenshot and Content - Dark">
  <p:cSld name="Screenshot and Content - Dark">
    <p:bg>
      <p:bgPr>
        <a:solidFill>
          <a:schemeClr val="lt2"/>
        </a:solidFill>
        <a:effectLst/>
      </p:bgPr>
    </p:bg>
    <p:spTree>
      <p:nvGrpSpPr>
        <p:cNvPr id="1" name="Shape 189"/>
        <p:cNvGrpSpPr/>
        <p:nvPr/>
      </p:nvGrpSpPr>
      <p:grpSpPr>
        <a:xfrm>
          <a:off x="0" y="0"/>
          <a:ext cx="0" cy="0"/>
          <a:chOff x="0" y="0"/>
          <a:chExt cx="0" cy="0"/>
        </a:xfrm>
      </p:grpSpPr>
      <p:sp>
        <p:nvSpPr>
          <p:cNvPr id="190" name="Google Shape;190;p36"/>
          <p:cNvSpPr/>
          <p:nvPr/>
        </p:nvSpPr>
        <p:spPr>
          <a:xfrm>
            <a:off x="514350" y="1730826"/>
            <a:ext cx="5238750" cy="352697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91" name="Google Shape;191;p36"/>
          <p:cNvSpPr txBox="1">
            <a:spLocks noGrp="1"/>
          </p:cNvSpPr>
          <p:nvPr>
            <p:ph type="body" idx="1"/>
          </p:nvPr>
        </p:nvSpPr>
        <p:spPr>
          <a:xfrm>
            <a:off x="6354761" y="1404406"/>
            <a:ext cx="2447191" cy="3191657"/>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192" name="Google Shape;192;p36"/>
          <p:cNvPicPr preferRelativeResize="0"/>
          <p:nvPr/>
        </p:nvPicPr>
        <p:blipFill rotWithShape="1">
          <a:blip r:embed="rId2">
            <a:alphaModFix/>
          </a:blip>
          <a:srcRect/>
          <a:stretch/>
        </p:blipFill>
        <p:spPr>
          <a:xfrm>
            <a:off x="209550" y="1454638"/>
            <a:ext cx="5860031" cy="4052459"/>
          </a:xfrm>
          <a:prstGeom prst="rect">
            <a:avLst/>
          </a:prstGeom>
          <a:noFill/>
          <a:ln>
            <a:noFill/>
          </a:ln>
          <a:effectLst>
            <a:outerShdw blurRad="279400" dist="228600" dir="2700000" algn="tl" rotWithShape="0">
              <a:srgbClr val="000000">
                <a:alpha val="16862"/>
              </a:srgbClr>
            </a:outerShdw>
          </a:effectLst>
        </p:spPr>
      </p:pic>
      <p:sp>
        <p:nvSpPr>
          <p:cNvPr id="193" name="Google Shape;193;p36"/>
          <p:cNvSpPr>
            <a:spLocks noGrp="1"/>
          </p:cNvSpPr>
          <p:nvPr>
            <p:ph type="pic" idx="2"/>
          </p:nvPr>
        </p:nvSpPr>
        <p:spPr>
          <a:xfrm>
            <a:off x="647700" y="1819275"/>
            <a:ext cx="4981575" cy="3324225"/>
          </a:xfrm>
          <a:prstGeom prst="rect">
            <a:avLst/>
          </a:prstGeom>
          <a:noFill/>
          <a:ln>
            <a:noFill/>
          </a:ln>
        </p:spPr>
        <p:txBody>
          <a:bodyPr spcFirstLastPara="1" wrap="square" lIns="0" tIns="182875" rIns="0" bIns="45700" anchor="t" anchorCtr="0"/>
          <a:lstStyle>
            <a:lvl1pPr marR="0" lvl="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R="0" lvl="1"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R="0" lvl="2"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R="0" lvl="3"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R="0" lvl="4"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R="0" lvl="5"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R="0" lvl="6"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194" name="Google Shape;194;p36"/>
          <p:cNvPicPr preferRelativeResize="0"/>
          <p:nvPr/>
        </p:nvPicPr>
        <p:blipFill rotWithShape="1">
          <a:blip r:embed="rId3">
            <a:alphaModFix/>
          </a:blip>
          <a:srcRect/>
          <a:stretch/>
        </p:blipFill>
        <p:spPr>
          <a:xfrm>
            <a:off x="7309676" y="4773881"/>
            <a:ext cx="1604772" cy="226314"/>
          </a:xfrm>
          <a:prstGeom prst="rect">
            <a:avLst/>
          </a:prstGeom>
          <a:noFill/>
          <a:ln>
            <a:noFill/>
          </a:ln>
        </p:spPr>
      </p:pic>
      <p:sp>
        <p:nvSpPr>
          <p:cNvPr id="195" name="Google Shape;195;p36"/>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6" name="Google Shape;196;p36"/>
          <p:cNvSpPr txBox="1">
            <a:spLocks noGrp="1"/>
          </p:cNvSpPr>
          <p:nvPr>
            <p:ph type="subTitle" idx="3"/>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97" name="Google Shape;197;p36"/>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Screenshot and Title">
  <p:cSld name="Screenshot and Title">
    <p:spTree>
      <p:nvGrpSpPr>
        <p:cNvPr id="1" name="Shape 198"/>
        <p:cNvGrpSpPr/>
        <p:nvPr/>
      </p:nvGrpSpPr>
      <p:grpSpPr>
        <a:xfrm>
          <a:off x="0" y="0"/>
          <a:ext cx="0" cy="0"/>
          <a:chOff x="0" y="0"/>
          <a:chExt cx="0" cy="0"/>
        </a:xfrm>
      </p:grpSpPr>
      <p:sp>
        <p:nvSpPr>
          <p:cNvPr id="199" name="Google Shape;199;p37"/>
          <p:cNvSpPr/>
          <p:nvPr/>
        </p:nvSpPr>
        <p:spPr>
          <a:xfrm>
            <a:off x="3066097" y="-3"/>
            <a:ext cx="6072188" cy="5143502"/>
          </a:xfrm>
          <a:prstGeom prst="rect">
            <a:avLst/>
          </a:prstGeom>
          <a:solidFill>
            <a:schemeClr val="accent3">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200" name="Google Shape;200;p37"/>
          <p:cNvSpPr txBox="1">
            <a:spLocks noGrp="1"/>
          </p:cNvSpPr>
          <p:nvPr>
            <p:ph type="subTitle" idx="1"/>
          </p:nvPr>
        </p:nvSpPr>
        <p:spPr>
          <a:xfrm>
            <a:off x="342386" y="2577597"/>
            <a:ext cx="2448440" cy="226545"/>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pic>
        <p:nvPicPr>
          <p:cNvPr id="201" name="Google Shape;201;p37"/>
          <p:cNvPicPr preferRelativeResize="0"/>
          <p:nvPr/>
        </p:nvPicPr>
        <p:blipFill rotWithShape="1">
          <a:blip r:embed="rId2">
            <a:alphaModFix/>
          </a:blip>
          <a:srcRect/>
          <a:stretch/>
        </p:blipFill>
        <p:spPr>
          <a:xfrm>
            <a:off x="7309249" y="4776433"/>
            <a:ext cx="1605199" cy="223165"/>
          </a:xfrm>
          <a:prstGeom prst="rect">
            <a:avLst/>
          </a:prstGeom>
          <a:noFill/>
          <a:ln>
            <a:noFill/>
          </a:ln>
        </p:spPr>
      </p:pic>
      <p:pic>
        <p:nvPicPr>
          <p:cNvPr id="202" name="Google Shape;202;p37"/>
          <p:cNvPicPr preferRelativeResize="0"/>
          <p:nvPr/>
        </p:nvPicPr>
        <p:blipFill rotWithShape="1">
          <a:blip r:embed="rId3">
            <a:alphaModFix/>
          </a:blip>
          <a:srcRect/>
          <a:stretch/>
        </p:blipFill>
        <p:spPr>
          <a:xfrm>
            <a:off x="0" y="4183459"/>
            <a:ext cx="3062987" cy="960041"/>
          </a:xfrm>
          <a:prstGeom prst="rect">
            <a:avLst/>
          </a:prstGeom>
          <a:noFill/>
          <a:ln>
            <a:noFill/>
          </a:ln>
        </p:spPr>
      </p:pic>
      <p:sp>
        <p:nvSpPr>
          <p:cNvPr id="203" name="Google Shape;203;p37"/>
          <p:cNvSpPr>
            <a:spLocks noGrp="1"/>
          </p:cNvSpPr>
          <p:nvPr>
            <p:ph type="pic" idx="2"/>
          </p:nvPr>
        </p:nvSpPr>
        <p:spPr>
          <a:xfrm>
            <a:off x="3205813" y="228601"/>
            <a:ext cx="5938184" cy="4319336"/>
          </a:xfrm>
          <a:prstGeom prst="rect">
            <a:avLst/>
          </a:prstGeom>
          <a:noFill/>
          <a:ln>
            <a:noFill/>
          </a:ln>
        </p:spPr>
        <p:txBody>
          <a:bodyPr spcFirstLastPara="1" wrap="square" lIns="0" tIns="182875" rIns="0" bIns="45700" anchor="t" anchorCtr="0"/>
          <a:lstStyle>
            <a:lvl1pPr marR="0" lvl="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R="0" lvl="1"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R="0" lvl="2"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R="0" lvl="3"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R="0" lvl="4"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R="0" lvl="5"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R="0" lvl="6"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R="0" lvl="7"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R="0" lvl="8"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04" name="Google Shape;204;p37"/>
          <p:cNvSpPr txBox="1">
            <a:spLocks noGrp="1"/>
          </p:cNvSpPr>
          <p:nvPr>
            <p:ph type="title"/>
          </p:nvPr>
        </p:nvSpPr>
        <p:spPr>
          <a:xfrm>
            <a:off x="342386" y="520861"/>
            <a:ext cx="2448440" cy="1985437"/>
          </a:xfrm>
          <a:prstGeom prst="rect">
            <a:avLst/>
          </a:prstGeom>
          <a:noFill/>
          <a:ln>
            <a:noFill/>
          </a:ln>
        </p:spPr>
        <p:txBody>
          <a:bodyPr spcFirstLastPara="1" wrap="square" lIns="0" tIns="82275" rIns="0" bIns="0" anchor="b"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5" name="Google Shape;205;p37"/>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Screenshot and Title - Dark">
  <p:cSld name="Screenshot and Title - Dark">
    <p:bg>
      <p:bgPr>
        <a:solidFill>
          <a:schemeClr val="lt2"/>
        </a:solidFill>
        <a:effectLst/>
      </p:bgPr>
    </p:bg>
    <p:spTree>
      <p:nvGrpSpPr>
        <p:cNvPr id="1" name="Shape 206"/>
        <p:cNvGrpSpPr/>
        <p:nvPr/>
      </p:nvGrpSpPr>
      <p:grpSpPr>
        <a:xfrm>
          <a:off x="0" y="0"/>
          <a:ext cx="0" cy="0"/>
          <a:chOff x="0" y="0"/>
          <a:chExt cx="0" cy="0"/>
        </a:xfrm>
      </p:grpSpPr>
      <p:sp>
        <p:nvSpPr>
          <p:cNvPr id="207" name="Google Shape;207;p38"/>
          <p:cNvSpPr txBox="1">
            <a:spLocks noGrp="1"/>
          </p:cNvSpPr>
          <p:nvPr>
            <p:ph type="subTitle" idx="1"/>
          </p:nvPr>
        </p:nvSpPr>
        <p:spPr>
          <a:xfrm>
            <a:off x="342386" y="2577597"/>
            <a:ext cx="2448440" cy="226545"/>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08" name="Google Shape;208;p38"/>
          <p:cNvSpPr/>
          <p:nvPr/>
        </p:nvSpPr>
        <p:spPr>
          <a:xfrm>
            <a:off x="3066097" y="-3"/>
            <a:ext cx="6072188" cy="5143502"/>
          </a:xfrm>
          <a:prstGeom prst="rect">
            <a:avLst/>
          </a:prstGeom>
          <a:solidFill>
            <a:schemeClr val="dk1">
              <a:alpha val="1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pic>
        <p:nvPicPr>
          <p:cNvPr id="209" name="Google Shape;209;p38"/>
          <p:cNvPicPr preferRelativeResize="0"/>
          <p:nvPr/>
        </p:nvPicPr>
        <p:blipFill rotWithShape="1">
          <a:blip r:embed="rId2">
            <a:alphaModFix/>
          </a:blip>
          <a:srcRect/>
          <a:stretch/>
        </p:blipFill>
        <p:spPr>
          <a:xfrm>
            <a:off x="7309676" y="4773881"/>
            <a:ext cx="1604772" cy="226314"/>
          </a:xfrm>
          <a:prstGeom prst="rect">
            <a:avLst/>
          </a:prstGeom>
          <a:noFill/>
          <a:ln>
            <a:noFill/>
          </a:ln>
        </p:spPr>
      </p:pic>
      <p:pic>
        <p:nvPicPr>
          <p:cNvPr id="210" name="Google Shape;210;p38"/>
          <p:cNvPicPr preferRelativeResize="0"/>
          <p:nvPr/>
        </p:nvPicPr>
        <p:blipFill rotWithShape="1">
          <a:blip r:embed="rId3">
            <a:alphaModFix/>
          </a:blip>
          <a:srcRect/>
          <a:stretch/>
        </p:blipFill>
        <p:spPr>
          <a:xfrm>
            <a:off x="0" y="4183459"/>
            <a:ext cx="3062987" cy="960041"/>
          </a:xfrm>
          <a:prstGeom prst="rect">
            <a:avLst/>
          </a:prstGeom>
          <a:noFill/>
          <a:ln>
            <a:noFill/>
          </a:ln>
        </p:spPr>
      </p:pic>
      <p:sp>
        <p:nvSpPr>
          <p:cNvPr id="211" name="Google Shape;211;p38"/>
          <p:cNvSpPr>
            <a:spLocks noGrp="1"/>
          </p:cNvSpPr>
          <p:nvPr>
            <p:ph type="pic" idx="2"/>
          </p:nvPr>
        </p:nvSpPr>
        <p:spPr>
          <a:xfrm>
            <a:off x="3205813" y="228601"/>
            <a:ext cx="5938184" cy="4319336"/>
          </a:xfrm>
          <a:prstGeom prst="rect">
            <a:avLst/>
          </a:prstGeom>
          <a:noFill/>
          <a:ln>
            <a:noFill/>
          </a:ln>
        </p:spPr>
        <p:txBody>
          <a:bodyPr spcFirstLastPara="1" wrap="square" lIns="0" tIns="182875" rIns="0" bIns="45700" anchor="t" anchorCtr="0"/>
          <a:lstStyle>
            <a:lvl1pPr marR="0" lvl="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R="0" lvl="1"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R="0" lvl="2"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R="0" lvl="3"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R="0" lvl="4"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R="0" lvl="5"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R="0" lvl="6"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12" name="Google Shape;212;p38"/>
          <p:cNvSpPr txBox="1">
            <a:spLocks noGrp="1"/>
          </p:cNvSpPr>
          <p:nvPr>
            <p:ph type="title"/>
          </p:nvPr>
        </p:nvSpPr>
        <p:spPr>
          <a:xfrm>
            <a:off x="342386" y="520861"/>
            <a:ext cx="2448440" cy="1985437"/>
          </a:xfrm>
          <a:prstGeom prst="rect">
            <a:avLst/>
          </a:prstGeom>
          <a:noFill/>
          <a:ln>
            <a:noFill/>
          </a:ln>
        </p:spPr>
        <p:txBody>
          <a:bodyPr spcFirstLastPara="1" wrap="square" lIns="0" tIns="82275" rIns="0" bIns="0" anchor="b"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3" name="Google Shape;213;p38"/>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s and Supporting Text">
  <p:cSld name="Stats and Supporting Text">
    <p:spTree>
      <p:nvGrpSpPr>
        <p:cNvPr id="1" name="Shape 214"/>
        <p:cNvGrpSpPr/>
        <p:nvPr/>
      </p:nvGrpSpPr>
      <p:grpSpPr>
        <a:xfrm>
          <a:off x="0" y="0"/>
          <a:ext cx="0" cy="0"/>
          <a:chOff x="0" y="0"/>
          <a:chExt cx="0" cy="0"/>
        </a:xfrm>
      </p:grpSpPr>
      <p:sp>
        <p:nvSpPr>
          <p:cNvPr id="215" name="Google Shape;215;p39"/>
          <p:cNvSpPr txBox="1">
            <a:spLocks noGrp="1"/>
          </p:cNvSpPr>
          <p:nvPr>
            <p:ph type="body" idx="1"/>
          </p:nvPr>
        </p:nvSpPr>
        <p:spPr>
          <a:xfrm>
            <a:off x="341710" y="2917765"/>
            <a:ext cx="1432322" cy="133651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16" name="Google Shape;216;p39"/>
          <p:cNvSpPr txBox="1">
            <a:spLocks noGrp="1"/>
          </p:cNvSpPr>
          <p:nvPr>
            <p:ph type="body" idx="2"/>
          </p:nvPr>
        </p:nvSpPr>
        <p:spPr>
          <a:xfrm>
            <a:off x="2098690" y="2917765"/>
            <a:ext cx="1432322" cy="133651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17" name="Google Shape;217;p39"/>
          <p:cNvSpPr txBox="1">
            <a:spLocks noGrp="1"/>
          </p:cNvSpPr>
          <p:nvPr>
            <p:ph type="body" idx="3"/>
          </p:nvPr>
        </p:nvSpPr>
        <p:spPr>
          <a:xfrm>
            <a:off x="3855670" y="2917765"/>
            <a:ext cx="1432322" cy="133651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18" name="Google Shape;218;p39"/>
          <p:cNvSpPr txBox="1">
            <a:spLocks noGrp="1"/>
          </p:cNvSpPr>
          <p:nvPr>
            <p:ph type="body" idx="4"/>
          </p:nvPr>
        </p:nvSpPr>
        <p:spPr>
          <a:xfrm>
            <a:off x="5612651" y="2917765"/>
            <a:ext cx="1432322" cy="133651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19" name="Google Shape;219;p39"/>
          <p:cNvSpPr txBox="1">
            <a:spLocks noGrp="1"/>
          </p:cNvSpPr>
          <p:nvPr>
            <p:ph type="body" idx="5"/>
          </p:nvPr>
        </p:nvSpPr>
        <p:spPr>
          <a:xfrm>
            <a:off x="7369631" y="2917765"/>
            <a:ext cx="1432322" cy="133651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20" name="Google Shape;220;p39"/>
          <p:cNvSpPr>
            <a:spLocks noGrp="1"/>
          </p:cNvSpPr>
          <p:nvPr>
            <p:ph type="body" idx="6"/>
          </p:nvPr>
        </p:nvSpPr>
        <p:spPr>
          <a:xfrm>
            <a:off x="342047" y="1406010"/>
            <a:ext cx="1432322" cy="1430054"/>
          </a:xfrm>
          <a:prstGeom prst="ellipse">
            <a:avLst/>
          </a:prstGeom>
          <a:solidFill>
            <a:schemeClr val="accent1"/>
          </a:solidFill>
          <a:ln>
            <a:noFill/>
          </a:ln>
        </p:spPr>
        <p:txBody>
          <a:bodyPr spcFirstLastPara="1" wrap="square" lIns="0" tIns="0" rIns="0" bIns="0" anchor="ctr" anchorCtr="0"/>
          <a:lstStyle>
            <a:lvl1pPr marL="457200" marR="0" lvl="0" indent="-375285" algn="ctr" rtl="0">
              <a:lnSpc>
                <a:spcPct val="92000"/>
              </a:lnSpc>
              <a:spcBef>
                <a:spcPts val="450"/>
              </a:spcBef>
              <a:spcAft>
                <a:spcPts val="0"/>
              </a:spcAft>
              <a:buClr>
                <a:schemeClr val="accent1"/>
              </a:buClr>
              <a:buSzPts val="2310"/>
              <a:buFont typeface="Arial"/>
              <a:buChar char="​"/>
              <a:defRPr sz="3300" b="1" i="0" u="none" strike="noStrike" cap="none">
                <a:solidFill>
                  <a:srgbClr val="FFFFFF"/>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1"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1"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1"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1"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21" name="Google Shape;221;p39"/>
          <p:cNvSpPr>
            <a:spLocks noGrp="1"/>
          </p:cNvSpPr>
          <p:nvPr>
            <p:ph type="body" idx="7"/>
          </p:nvPr>
        </p:nvSpPr>
        <p:spPr>
          <a:xfrm>
            <a:off x="2098943" y="1406010"/>
            <a:ext cx="1432322" cy="1430054"/>
          </a:xfrm>
          <a:prstGeom prst="ellipse">
            <a:avLst/>
          </a:prstGeom>
          <a:solidFill>
            <a:schemeClr val="accent1"/>
          </a:solidFill>
          <a:ln>
            <a:noFill/>
          </a:ln>
        </p:spPr>
        <p:txBody>
          <a:bodyPr spcFirstLastPara="1" wrap="square" lIns="0" tIns="0" rIns="0" bIns="0" anchor="ctr" anchorCtr="0"/>
          <a:lstStyle>
            <a:lvl1pPr marL="457200" marR="0" lvl="0" indent="-375285" algn="ctr" rtl="0">
              <a:lnSpc>
                <a:spcPct val="92000"/>
              </a:lnSpc>
              <a:spcBef>
                <a:spcPts val="450"/>
              </a:spcBef>
              <a:spcAft>
                <a:spcPts val="0"/>
              </a:spcAft>
              <a:buClr>
                <a:schemeClr val="accent1"/>
              </a:buClr>
              <a:buSzPts val="2310"/>
              <a:buFont typeface="Arial"/>
              <a:buChar char="​"/>
              <a:defRPr sz="3300" b="1" i="0" u="none" strike="noStrike" cap="none">
                <a:solidFill>
                  <a:srgbClr val="FFFFFF"/>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1"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1"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1"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1"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22" name="Google Shape;222;p39"/>
          <p:cNvSpPr>
            <a:spLocks noGrp="1"/>
          </p:cNvSpPr>
          <p:nvPr>
            <p:ph type="body" idx="8"/>
          </p:nvPr>
        </p:nvSpPr>
        <p:spPr>
          <a:xfrm>
            <a:off x="3855839" y="1406010"/>
            <a:ext cx="1432322" cy="1430054"/>
          </a:xfrm>
          <a:prstGeom prst="ellipse">
            <a:avLst/>
          </a:prstGeom>
          <a:solidFill>
            <a:schemeClr val="accent1"/>
          </a:solidFill>
          <a:ln>
            <a:noFill/>
          </a:ln>
        </p:spPr>
        <p:txBody>
          <a:bodyPr spcFirstLastPara="1" wrap="square" lIns="0" tIns="0" rIns="0" bIns="0" anchor="ctr" anchorCtr="0"/>
          <a:lstStyle>
            <a:lvl1pPr marL="457200" marR="0" lvl="0" indent="-375285" algn="ctr" rtl="0">
              <a:lnSpc>
                <a:spcPct val="92000"/>
              </a:lnSpc>
              <a:spcBef>
                <a:spcPts val="450"/>
              </a:spcBef>
              <a:spcAft>
                <a:spcPts val="0"/>
              </a:spcAft>
              <a:buClr>
                <a:schemeClr val="accent1"/>
              </a:buClr>
              <a:buSzPts val="2310"/>
              <a:buFont typeface="Arial"/>
              <a:buChar char="​"/>
              <a:defRPr sz="3300" b="1" i="0" u="none" strike="noStrike" cap="none">
                <a:solidFill>
                  <a:srgbClr val="FFFFFF"/>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1"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1"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1"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1"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23" name="Google Shape;223;p39"/>
          <p:cNvSpPr>
            <a:spLocks noGrp="1"/>
          </p:cNvSpPr>
          <p:nvPr>
            <p:ph type="body" idx="9"/>
          </p:nvPr>
        </p:nvSpPr>
        <p:spPr>
          <a:xfrm>
            <a:off x="5612735" y="1406010"/>
            <a:ext cx="1432322" cy="1430054"/>
          </a:xfrm>
          <a:prstGeom prst="ellipse">
            <a:avLst/>
          </a:prstGeom>
          <a:solidFill>
            <a:schemeClr val="accent1"/>
          </a:solidFill>
          <a:ln>
            <a:noFill/>
          </a:ln>
        </p:spPr>
        <p:txBody>
          <a:bodyPr spcFirstLastPara="1" wrap="square" lIns="0" tIns="0" rIns="0" bIns="0" anchor="ctr" anchorCtr="0"/>
          <a:lstStyle>
            <a:lvl1pPr marL="457200" marR="0" lvl="0" indent="-375285" algn="ctr" rtl="0">
              <a:lnSpc>
                <a:spcPct val="92000"/>
              </a:lnSpc>
              <a:spcBef>
                <a:spcPts val="450"/>
              </a:spcBef>
              <a:spcAft>
                <a:spcPts val="0"/>
              </a:spcAft>
              <a:buClr>
                <a:schemeClr val="accent1"/>
              </a:buClr>
              <a:buSzPts val="2310"/>
              <a:buFont typeface="Arial"/>
              <a:buChar char="​"/>
              <a:defRPr sz="3300" b="1" i="0" u="none" strike="noStrike" cap="none">
                <a:solidFill>
                  <a:srgbClr val="FFFFFF"/>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1"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1"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1"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1"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24" name="Google Shape;224;p39"/>
          <p:cNvSpPr>
            <a:spLocks noGrp="1"/>
          </p:cNvSpPr>
          <p:nvPr>
            <p:ph type="body" idx="13"/>
          </p:nvPr>
        </p:nvSpPr>
        <p:spPr>
          <a:xfrm>
            <a:off x="7369631" y="1406010"/>
            <a:ext cx="1432322" cy="1430054"/>
          </a:xfrm>
          <a:prstGeom prst="ellipse">
            <a:avLst/>
          </a:prstGeom>
          <a:solidFill>
            <a:schemeClr val="accent1"/>
          </a:solidFill>
          <a:ln>
            <a:noFill/>
          </a:ln>
        </p:spPr>
        <p:txBody>
          <a:bodyPr spcFirstLastPara="1" wrap="square" lIns="0" tIns="0" rIns="0" bIns="0" anchor="ctr" anchorCtr="0"/>
          <a:lstStyle>
            <a:lvl1pPr marL="457200" marR="0" lvl="0" indent="-375285" algn="ctr" rtl="0">
              <a:lnSpc>
                <a:spcPct val="92000"/>
              </a:lnSpc>
              <a:spcBef>
                <a:spcPts val="450"/>
              </a:spcBef>
              <a:spcAft>
                <a:spcPts val="0"/>
              </a:spcAft>
              <a:buClr>
                <a:schemeClr val="accent1"/>
              </a:buClr>
              <a:buSzPts val="2310"/>
              <a:buFont typeface="Arial"/>
              <a:buChar char="​"/>
              <a:defRPr sz="3300" b="1" i="0" u="none" strike="noStrike" cap="none">
                <a:solidFill>
                  <a:srgbClr val="FFFFFF"/>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1"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1"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1"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1"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25" name="Google Shape;225;p39"/>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6" name="Google Shape;226;p39"/>
          <p:cNvSpPr txBox="1">
            <a:spLocks noGrp="1"/>
          </p:cNvSpPr>
          <p:nvPr>
            <p:ph type="subTitle" idx="14"/>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tats and Supporting Text - Dark">
  <p:cSld name="Stats and Supporting Text - Dark">
    <p:bg>
      <p:bgPr>
        <a:solidFill>
          <a:schemeClr val="lt2"/>
        </a:solidFill>
        <a:effectLst/>
      </p:bgPr>
    </p:bg>
    <p:spTree>
      <p:nvGrpSpPr>
        <p:cNvPr id="1" name="Shape 227"/>
        <p:cNvGrpSpPr/>
        <p:nvPr/>
      </p:nvGrpSpPr>
      <p:grpSpPr>
        <a:xfrm>
          <a:off x="0" y="0"/>
          <a:ext cx="0" cy="0"/>
          <a:chOff x="0" y="0"/>
          <a:chExt cx="0" cy="0"/>
        </a:xfrm>
      </p:grpSpPr>
      <p:sp>
        <p:nvSpPr>
          <p:cNvPr id="228" name="Google Shape;228;p40"/>
          <p:cNvSpPr txBox="1">
            <a:spLocks noGrp="1"/>
          </p:cNvSpPr>
          <p:nvPr>
            <p:ph type="body" idx="1"/>
          </p:nvPr>
        </p:nvSpPr>
        <p:spPr>
          <a:xfrm>
            <a:off x="341710" y="2935029"/>
            <a:ext cx="1432322" cy="1327935"/>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29" name="Google Shape;229;p40"/>
          <p:cNvSpPr txBox="1">
            <a:spLocks noGrp="1"/>
          </p:cNvSpPr>
          <p:nvPr>
            <p:ph type="body" idx="2"/>
          </p:nvPr>
        </p:nvSpPr>
        <p:spPr>
          <a:xfrm>
            <a:off x="2098690" y="2935029"/>
            <a:ext cx="1432322" cy="1327935"/>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30" name="Google Shape;230;p40"/>
          <p:cNvSpPr txBox="1">
            <a:spLocks noGrp="1"/>
          </p:cNvSpPr>
          <p:nvPr>
            <p:ph type="body" idx="3"/>
          </p:nvPr>
        </p:nvSpPr>
        <p:spPr>
          <a:xfrm>
            <a:off x="3855670" y="2935029"/>
            <a:ext cx="1432322" cy="1327935"/>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228600" algn="l"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31" name="Google Shape;231;p40"/>
          <p:cNvSpPr txBox="1">
            <a:spLocks noGrp="1"/>
          </p:cNvSpPr>
          <p:nvPr>
            <p:ph type="body" idx="4"/>
          </p:nvPr>
        </p:nvSpPr>
        <p:spPr>
          <a:xfrm>
            <a:off x="5612651" y="2935029"/>
            <a:ext cx="1432322" cy="1327935"/>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32" name="Google Shape;232;p40"/>
          <p:cNvSpPr txBox="1">
            <a:spLocks noGrp="1"/>
          </p:cNvSpPr>
          <p:nvPr>
            <p:ph type="body" idx="5"/>
          </p:nvPr>
        </p:nvSpPr>
        <p:spPr>
          <a:xfrm>
            <a:off x="7369631" y="2935029"/>
            <a:ext cx="1432322" cy="1327935"/>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233" name="Google Shape;233;p40"/>
          <p:cNvPicPr preferRelativeResize="0"/>
          <p:nvPr/>
        </p:nvPicPr>
        <p:blipFill rotWithShape="1">
          <a:blip r:embed="rId2">
            <a:alphaModFix/>
          </a:blip>
          <a:srcRect/>
          <a:stretch/>
        </p:blipFill>
        <p:spPr>
          <a:xfrm>
            <a:off x="7309676" y="4773881"/>
            <a:ext cx="1604772" cy="226314"/>
          </a:xfrm>
          <a:prstGeom prst="rect">
            <a:avLst/>
          </a:prstGeom>
          <a:noFill/>
          <a:ln>
            <a:noFill/>
          </a:ln>
        </p:spPr>
      </p:pic>
      <p:sp>
        <p:nvSpPr>
          <p:cNvPr id="234" name="Google Shape;234;p40"/>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5" name="Google Shape;235;p40"/>
          <p:cNvSpPr txBox="1">
            <a:spLocks noGrp="1"/>
          </p:cNvSpPr>
          <p:nvPr>
            <p:ph type="subTitle" idx="6"/>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36" name="Google Shape;236;p40"/>
          <p:cNvSpPr>
            <a:spLocks noGrp="1"/>
          </p:cNvSpPr>
          <p:nvPr>
            <p:ph type="body" idx="7"/>
          </p:nvPr>
        </p:nvSpPr>
        <p:spPr>
          <a:xfrm>
            <a:off x="342047" y="1406010"/>
            <a:ext cx="1432322" cy="1430054"/>
          </a:xfrm>
          <a:prstGeom prst="ellipse">
            <a:avLst/>
          </a:prstGeom>
          <a:solidFill>
            <a:schemeClr val="accent1"/>
          </a:solidFill>
          <a:ln>
            <a:noFill/>
          </a:ln>
        </p:spPr>
        <p:txBody>
          <a:bodyPr spcFirstLastPara="1" wrap="square" lIns="0" tIns="0" rIns="0" bIns="0" anchor="ctr" anchorCtr="0"/>
          <a:lstStyle>
            <a:lvl1pPr marL="457200" marR="0" lvl="0" indent="-375285" algn="ctr" rtl="0">
              <a:lnSpc>
                <a:spcPct val="92000"/>
              </a:lnSpc>
              <a:spcBef>
                <a:spcPts val="450"/>
              </a:spcBef>
              <a:spcAft>
                <a:spcPts val="0"/>
              </a:spcAft>
              <a:buClr>
                <a:schemeClr val="accent1"/>
              </a:buClr>
              <a:buSzPts val="2310"/>
              <a:buFont typeface="Arial"/>
              <a:buChar char="​"/>
              <a:defRPr sz="3300" b="1" i="0" u="none" strike="noStrike" cap="none">
                <a:solidFill>
                  <a:srgbClr val="FFFFFF"/>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1"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1"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1"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1"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37" name="Google Shape;237;p40"/>
          <p:cNvSpPr>
            <a:spLocks noGrp="1"/>
          </p:cNvSpPr>
          <p:nvPr>
            <p:ph type="body" idx="8"/>
          </p:nvPr>
        </p:nvSpPr>
        <p:spPr>
          <a:xfrm>
            <a:off x="2098943" y="1406010"/>
            <a:ext cx="1432322" cy="1430054"/>
          </a:xfrm>
          <a:prstGeom prst="ellipse">
            <a:avLst/>
          </a:prstGeom>
          <a:solidFill>
            <a:schemeClr val="accent1"/>
          </a:solidFill>
          <a:ln>
            <a:noFill/>
          </a:ln>
        </p:spPr>
        <p:txBody>
          <a:bodyPr spcFirstLastPara="1" wrap="square" lIns="0" tIns="0" rIns="0" bIns="0" anchor="ctr" anchorCtr="0"/>
          <a:lstStyle>
            <a:lvl1pPr marL="457200" marR="0" lvl="0" indent="-375285" algn="ctr" rtl="0">
              <a:lnSpc>
                <a:spcPct val="92000"/>
              </a:lnSpc>
              <a:spcBef>
                <a:spcPts val="450"/>
              </a:spcBef>
              <a:spcAft>
                <a:spcPts val="0"/>
              </a:spcAft>
              <a:buClr>
                <a:schemeClr val="accent1"/>
              </a:buClr>
              <a:buSzPts val="2310"/>
              <a:buFont typeface="Arial"/>
              <a:buChar char="​"/>
              <a:defRPr sz="3300" b="1" i="0" u="none" strike="noStrike" cap="none">
                <a:solidFill>
                  <a:srgbClr val="FFFFFF"/>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1"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1"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1"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1"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38" name="Google Shape;238;p40"/>
          <p:cNvSpPr>
            <a:spLocks noGrp="1"/>
          </p:cNvSpPr>
          <p:nvPr>
            <p:ph type="body" idx="9"/>
          </p:nvPr>
        </p:nvSpPr>
        <p:spPr>
          <a:xfrm>
            <a:off x="3855839" y="1406010"/>
            <a:ext cx="1432322" cy="1430054"/>
          </a:xfrm>
          <a:prstGeom prst="ellipse">
            <a:avLst/>
          </a:prstGeom>
          <a:solidFill>
            <a:schemeClr val="accent1"/>
          </a:solidFill>
          <a:ln>
            <a:noFill/>
          </a:ln>
        </p:spPr>
        <p:txBody>
          <a:bodyPr spcFirstLastPara="1" wrap="square" lIns="0" tIns="0" rIns="0" bIns="0" anchor="ctr" anchorCtr="0"/>
          <a:lstStyle>
            <a:lvl1pPr marL="457200" marR="0" lvl="0" indent="-375285" algn="ctr" rtl="0">
              <a:lnSpc>
                <a:spcPct val="92000"/>
              </a:lnSpc>
              <a:spcBef>
                <a:spcPts val="450"/>
              </a:spcBef>
              <a:spcAft>
                <a:spcPts val="0"/>
              </a:spcAft>
              <a:buClr>
                <a:schemeClr val="accent1"/>
              </a:buClr>
              <a:buSzPts val="2310"/>
              <a:buFont typeface="Arial"/>
              <a:buChar char="​"/>
              <a:defRPr sz="3300" b="1" i="0" u="none" strike="noStrike" cap="none">
                <a:solidFill>
                  <a:srgbClr val="FFFFFF"/>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1"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1"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1"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1"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39" name="Google Shape;239;p40"/>
          <p:cNvSpPr>
            <a:spLocks noGrp="1"/>
          </p:cNvSpPr>
          <p:nvPr>
            <p:ph type="body" idx="13"/>
          </p:nvPr>
        </p:nvSpPr>
        <p:spPr>
          <a:xfrm>
            <a:off x="5612735" y="1406010"/>
            <a:ext cx="1432322" cy="1430054"/>
          </a:xfrm>
          <a:prstGeom prst="ellipse">
            <a:avLst/>
          </a:prstGeom>
          <a:solidFill>
            <a:schemeClr val="accent1"/>
          </a:solidFill>
          <a:ln>
            <a:noFill/>
          </a:ln>
        </p:spPr>
        <p:txBody>
          <a:bodyPr spcFirstLastPara="1" wrap="square" lIns="0" tIns="0" rIns="0" bIns="0" anchor="ctr" anchorCtr="0"/>
          <a:lstStyle>
            <a:lvl1pPr marL="457200" marR="0" lvl="0" indent="-375285" algn="ctr" rtl="0">
              <a:lnSpc>
                <a:spcPct val="92000"/>
              </a:lnSpc>
              <a:spcBef>
                <a:spcPts val="450"/>
              </a:spcBef>
              <a:spcAft>
                <a:spcPts val="0"/>
              </a:spcAft>
              <a:buClr>
                <a:schemeClr val="accent1"/>
              </a:buClr>
              <a:buSzPts val="2310"/>
              <a:buFont typeface="Arial"/>
              <a:buChar char="​"/>
              <a:defRPr sz="3300" b="1" i="0" u="none" strike="noStrike" cap="none">
                <a:solidFill>
                  <a:srgbClr val="FFFFFF"/>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1"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1"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1"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1"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40" name="Google Shape;240;p40"/>
          <p:cNvSpPr>
            <a:spLocks noGrp="1"/>
          </p:cNvSpPr>
          <p:nvPr>
            <p:ph type="body" idx="14"/>
          </p:nvPr>
        </p:nvSpPr>
        <p:spPr>
          <a:xfrm>
            <a:off x="7369631" y="1406010"/>
            <a:ext cx="1432322" cy="1430054"/>
          </a:xfrm>
          <a:prstGeom prst="ellipse">
            <a:avLst/>
          </a:prstGeom>
          <a:solidFill>
            <a:schemeClr val="accent1"/>
          </a:solidFill>
          <a:ln>
            <a:noFill/>
          </a:ln>
        </p:spPr>
        <p:txBody>
          <a:bodyPr spcFirstLastPara="1" wrap="square" lIns="0" tIns="0" rIns="0" bIns="0" anchor="ctr" anchorCtr="0"/>
          <a:lstStyle>
            <a:lvl1pPr marL="457200" marR="0" lvl="0" indent="-375285" algn="ctr" rtl="0">
              <a:lnSpc>
                <a:spcPct val="92000"/>
              </a:lnSpc>
              <a:spcBef>
                <a:spcPts val="450"/>
              </a:spcBef>
              <a:spcAft>
                <a:spcPts val="0"/>
              </a:spcAft>
              <a:buClr>
                <a:schemeClr val="accent1"/>
              </a:buClr>
              <a:buSzPts val="2310"/>
              <a:buFont typeface="Arial"/>
              <a:buChar char="​"/>
              <a:defRPr sz="3300" b="1" i="0" u="none" strike="noStrike" cap="none">
                <a:solidFill>
                  <a:srgbClr val="FFFFFF"/>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1"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1"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1"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1"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 Icons and Supporting Text">
  <p:cSld name="3 Icons and Supporting Text">
    <p:spTree>
      <p:nvGrpSpPr>
        <p:cNvPr id="1" name="Shape 241"/>
        <p:cNvGrpSpPr/>
        <p:nvPr/>
      </p:nvGrpSpPr>
      <p:grpSpPr>
        <a:xfrm>
          <a:off x="0" y="0"/>
          <a:ext cx="0" cy="0"/>
          <a:chOff x="0" y="0"/>
          <a:chExt cx="0" cy="0"/>
        </a:xfrm>
      </p:grpSpPr>
      <p:sp>
        <p:nvSpPr>
          <p:cNvPr id="242" name="Google Shape;242;p41"/>
          <p:cNvSpPr txBox="1">
            <a:spLocks noGrp="1"/>
          </p:cNvSpPr>
          <p:nvPr>
            <p:ph type="body" idx="1"/>
          </p:nvPr>
        </p:nvSpPr>
        <p:spPr>
          <a:xfrm>
            <a:off x="339182" y="3078476"/>
            <a:ext cx="2733620" cy="1175807"/>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43" name="Google Shape;243;p41"/>
          <p:cNvSpPr txBox="1">
            <a:spLocks noGrp="1"/>
          </p:cNvSpPr>
          <p:nvPr>
            <p:ph type="body" idx="2"/>
          </p:nvPr>
        </p:nvSpPr>
        <p:spPr>
          <a:xfrm>
            <a:off x="3205814" y="3078476"/>
            <a:ext cx="2730754" cy="1175807"/>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44" name="Google Shape;244;p41"/>
          <p:cNvSpPr txBox="1">
            <a:spLocks noGrp="1"/>
          </p:cNvSpPr>
          <p:nvPr>
            <p:ph type="body" idx="3"/>
          </p:nvPr>
        </p:nvSpPr>
        <p:spPr>
          <a:xfrm>
            <a:off x="6069580" y="3078476"/>
            <a:ext cx="2727892" cy="1175807"/>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45" name="Google Shape;245;p41"/>
          <p:cNvSpPr/>
          <p:nvPr/>
        </p:nvSpPr>
        <p:spPr>
          <a:xfrm>
            <a:off x="946477" y="1393679"/>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46" name="Google Shape;246;p41"/>
          <p:cNvSpPr/>
          <p:nvPr/>
        </p:nvSpPr>
        <p:spPr>
          <a:xfrm>
            <a:off x="3788744" y="1393679"/>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47" name="Google Shape;247;p41"/>
          <p:cNvSpPr/>
          <p:nvPr/>
        </p:nvSpPr>
        <p:spPr>
          <a:xfrm>
            <a:off x="6674452" y="1393679"/>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48" name="Google Shape;248;p41"/>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9" name="Google Shape;249;p41"/>
          <p:cNvSpPr txBox="1">
            <a:spLocks noGrp="1"/>
          </p:cNvSpPr>
          <p:nvPr>
            <p:ph type="subTitle" idx="4"/>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6"/>
          <p:cNvSpPr txBox="1">
            <a:spLocks noGrp="1"/>
          </p:cNvSpPr>
          <p:nvPr>
            <p:ph type="body" idx="1"/>
          </p:nvPr>
        </p:nvSpPr>
        <p:spPr>
          <a:xfrm>
            <a:off x="342047" y="960472"/>
            <a:ext cx="8459904" cy="3467436"/>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40" name="Google Shape;40;p6"/>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6"/>
          <p:cNvSpPr txBox="1">
            <a:spLocks noGrp="1"/>
          </p:cNvSpPr>
          <p:nvPr>
            <p:ph type="subTitle" idx="2"/>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 Icons and Supporting Text - Dark">
  <p:cSld name="3 Icons and Supporting Text - Dark">
    <p:bg>
      <p:bgPr>
        <a:solidFill>
          <a:schemeClr val="lt2"/>
        </a:solidFill>
        <a:effectLst/>
      </p:bgPr>
    </p:bg>
    <p:spTree>
      <p:nvGrpSpPr>
        <p:cNvPr id="1" name="Shape 250"/>
        <p:cNvGrpSpPr/>
        <p:nvPr/>
      </p:nvGrpSpPr>
      <p:grpSpPr>
        <a:xfrm>
          <a:off x="0" y="0"/>
          <a:ext cx="0" cy="0"/>
          <a:chOff x="0" y="0"/>
          <a:chExt cx="0" cy="0"/>
        </a:xfrm>
      </p:grpSpPr>
      <p:sp>
        <p:nvSpPr>
          <p:cNvPr id="251" name="Google Shape;251;p42"/>
          <p:cNvSpPr txBox="1">
            <a:spLocks noGrp="1"/>
          </p:cNvSpPr>
          <p:nvPr>
            <p:ph type="body" idx="1"/>
          </p:nvPr>
        </p:nvSpPr>
        <p:spPr>
          <a:xfrm>
            <a:off x="339182" y="3078476"/>
            <a:ext cx="2733620" cy="1175807"/>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52" name="Google Shape;252;p42"/>
          <p:cNvSpPr txBox="1">
            <a:spLocks noGrp="1"/>
          </p:cNvSpPr>
          <p:nvPr>
            <p:ph type="body" idx="2"/>
          </p:nvPr>
        </p:nvSpPr>
        <p:spPr>
          <a:xfrm>
            <a:off x="3205814" y="3078476"/>
            <a:ext cx="2730754" cy="1175807"/>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53" name="Google Shape;253;p42"/>
          <p:cNvSpPr txBox="1">
            <a:spLocks noGrp="1"/>
          </p:cNvSpPr>
          <p:nvPr>
            <p:ph type="body" idx="3"/>
          </p:nvPr>
        </p:nvSpPr>
        <p:spPr>
          <a:xfrm>
            <a:off x="6069580" y="3078476"/>
            <a:ext cx="2727892" cy="1175807"/>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54" name="Google Shape;254;p42"/>
          <p:cNvSpPr/>
          <p:nvPr/>
        </p:nvSpPr>
        <p:spPr>
          <a:xfrm>
            <a:off x="946477" y="1393679"/>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55" name="Google Shape;255;p42"/>
          <p:cNvSpPr/>
          <p:nvPr/>
        </p:nvSpPr>
        <p:spPr>
          <a:xfrm>
            <a:off x="3788744" y="1393679"/>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56" name="Google Shape;256;p42"/>
          <p:cNvSpPr/>
          <p:nvPr/>
        </p:nvSpPr>
        <p:spPr>
          <a:xfrm>
            <a:off x="6674452" y="1393679"/>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57" name="Google Shape;257;p42"/>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8" name="Google Shape;258;p42"/>
          <p:cNvSpPr txBox="1">
            <a:spLocks noGrp="1"/>
          </p:cNvSpPr>
          <p:nvPr>
            <p:ph type="subTitle" idx="4"/>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259" name="Google Shape;259;p42"/>
          <p:cNvPicPr preferRelativeResize="0"/>
          <p:nvPr/>
        </p:nvPicPr>
        <p:blipFill rotWithShape="1">
          <a:blip r:embed="rId2">
            <a:alphaModFix/>
          </a:blip>
          <a:srcRect/>
          <a:stretch/>
        </p:blipFill>
        <p:spPr>
          <a:xfrm>
            <a:off x="7309676" y="4773881"/>
            <a:ext cx="1604772" cy="2263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 Icons and Supporting Text">
  <p:cSld name="4 Icons and Supporting Text">
    <p:spTree>
      <p:nvGrpSpPr>
        <p:cNvPr id="1" name="Shape 260"/>
        <p:cNvGrpSpPr/>
        <p:nvPr/>
      </p:nvGrpSpPr>
      <p:grpSpPr>
        <a:xfrm>
          <a:off x="0" y="0"/>
          <a:ext cx="0" cy="0"/>
          <a:chOff x="0" y="0"/>
          <a:chExt cx="0" cy="0"/>
        </a:xfrm>
      </p:grpSpPr>
      <p:sp>
        <p:nvSpPr>
          <p:cNvPr id="261" name="Google Shape;261;p43"/>
          <p:cNvSpPr txBox="1">
            <a:spLocks noGrp="1"/>
          </p:cNvSpPr>
          <p:nvPr>
            <p:ph type="body" idx="1"/>
          </p:nvPr>
        </p:nvSpPr>
        <p:spPr>
          <a:xfrm>
            <a:off x="339182" y="3078475"/>
            <a:ext cx="2014812" cy="117580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62" name="Google Shape;262;p43"/>
          <p:cNvSpPr txBox="1">
            <a:spLocks noGrp="1"/>
          </p:cNvSpPr>
          <p:nvPr>
            <p:ph type="body" idx="2"/>
          </p:nvPr>
        </p:nvSpPr>
        <p:spPr>
          <a:xfrm>
            <a:off x="2487007" y="3078475"/>
            <a:ext cx="2017678" cy="117580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63" name="Google Shape;263;p43"/>
          <p:cNvSpPr txBox="1">
            <a:spLocks noGrp="1"/>
          </p:cNvSpPr>
          <p:nvPr>
            <p:ph type="body" idx="3"/>
          </p:nvPr>
        </p:nvSpPr>
        <p:spPr>
          <a:xfrm>
            <a:off x="4640561" y="3078475"/>
            <a:ext cx="2011949" cy="117580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228600" algn="l"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64" name="Google Shape;264;p43"/>
          <p:cNvSpPr/>
          <p:nvPr/>
        </p:nvSpPr>
        <p:spPr>
          <a:xfrm>
            <a:off x="585641" y="1402581"/>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65" name="Google Shape;265;p43"/>
          <p:cNvSpPr/>
          <p:nvPr/>
        </p:nvSpPr>
        <p:spPr>
          <a:xfrm>
            <a:off x="2734898" y="1402581"/>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66" name="Google Shape;266;p43"/>
          <p:cNvSpPr txBox="1">
            <a:spLocks noGrp="1"/>
          </p:cNvSpPr>
          <p:nvPr>
            <p:ph type="body" idx="4"/>
          </p:nvPr>
        </p:nvSpPr>
        <p:spPr>
          <a:xfrm>
            <a:off x="6785522" y="3078475"/>
            <a:ext cx="2011949" cy="117580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67" name="Google Shape;267;p43"/>
          <p:cNvSpPr/>
          <p:nvPr/>
        </p:nvSpPr>
        <p:spPr>
          <a:xfrm>
            <a:off x="4885588" y="1402581"/>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68" name="Google Shape;268;p43"/>
          <p:cNvSpPr/>
          <p:nvPr/>
        </p:nvSpPr>
        <p:spPr>
          <a:xfrm>
            <a:off x="7030549" y="1402581"/>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69" name="Google Shape;269;p43"/>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0" name="Google Shape;270;p43"/>
          <p:cNvSpPr txBox="1">
            <a:spLocks noGrp="1"/>
          </p:cNvSpPr>
          <p:nvPr>
            <p:ph type="subTitle" idx="5"/>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 Icons and Supporting Text - Dark">
  <p:cSld name="4 Icons and Supporting Text - Dark">
    <p:bg>
      <p:bgPr>
        <a:solidFill>
          <a:schemeClr val="lt2"/>
        </a:solidFill>
        <a:effectLst/>
      </p:bgPr>
    </p:bg>
    <p:spTree>
      <p:nvGrpSpPr>
        <p:cNvPr id="1" name="Shape 271"/>
        <p:cNvGrpSpPr/>
        <p:nvPr/>
      </p:nvGrpSpPr>
      <p:grpSpPr>
        <a:xfrm>
          <a:off x="0" y="0"/>
          <a:ext cx="0" cy="0"/>
          <a:chOff x="0" y="0"/>
          <a:chExt cx="0" cy="0"/>
        </a:xfrm>
      </p:grpSpPr>
      <p:sp>
        <p:nvSpPr>
          <p:cNvPr id="272" name="Google Shape;272;p44"/>
          <p:cNvSpPr txBox="1">
            <a:spLocks noGrp="1"/>
          </p:cNvSpPr>
          <p:nvPr>
            <p:ph type="body" idx="1"/>
          </p:nvPr>
        </p:nvSpPr>
        <p:spPr>
          <a:xfrm>
            <a:off x="339182" y="3078475"/>
            <a:ext cx="2014812" cy="117580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73" name="Google Shape;273;p44"/>
          <p:cNvSpPr txBox="1">
            <a:spLocks noGrp="1"/>
          </p:cNvSpPr>
          <p:nvPr>
            <p:ph type="body" idx="2"/>
          </p:nvPr>
        </p:nvSpPr>
        <p:spPr>
          <a:xfrm>
            <a:off x="2487007" y="3078475"/>
            <a:ext cx="2017678" cy="117580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228600" algn="l"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74" name="Google Shape;274;p44"/>
          <p:cNvSpPr txBox="1">
            <a:spLocks noGrp="1"/>
          </p:cNvSpPr>
          <p:nvPr>
            <p:ph type="body" idx="3"/>
          </p:nvPr>
        </p:nvSpPr>
        <p:spPr>
          <a:xfrm>
            <a:off x="4640561" y="3078475"/>
            <a:ext cx="2011949" cy="117580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75" name="Google Shape;275;p44"/>
          <p:cNvSpPr/>
          <p:nvPr/>
        </p:nvSpPr>
        <p:spPr>
          <a:xfrm>
            <a:off x="585641" y="1402581"/>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76" name="Google Shape;276;p44"/>
          <p:cNvSpPr/>
          <p:nvPr/>
        </p:nvSpPr>
        <p:spPr>
          <a:xfrm>
            <a:off x="2734898" y="1402581"/>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77" name="Google Shape;277;p44"/>
          <p:cNvSpPr txBox="1">
            <a:spLocks noGrp="1"/>
          </p:cNvSpPr>
          <p:nvPr>
            <p:ph type="body" idx="4"/>
          </p:nvPr>
        </p:nvSpPr>
        <p:spPr>
          <a:xfrm>
            <a:off x="6785522" y="3078475"/>
            <a:ext cx="2011949" cy="117580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228600" algn="l"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78" name="Google Shape;278;p44"/>
          <p:cNvSpPr/>
          <p:nvPr/>
        </p:nvSpPr>
        <p:spPr>
          <a:xfrm>
            <a:off x="4885588" y="1402581"/>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79" name="Google Shape;279;p44"/>
          <p:cNvSpPr/>
          <p:nvPr/>
        </p:nvSpPr>
        <p:spPr>
          <a:xfrm>
            <a:off x="7030549" y="1402581"/>
            <a:ext cx="1521896" cy="1521896"/>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pic>
        <p:nvPicPr>
          <p:cNvPr id="280" name="Google Shape;280;p44"/>
          <p:cNvPicPr preferRelativeResize="0"/>
          <p:nvPr/>
        </p:nvPicPr>
        <p:blipFill rotWithShape="1">
          <a:blip r:embed="rId2">
            <a:alphaModFix/>
          </a:blip>
          <a:srcRect/>
          <a:stretch/>
        </p:blipFill>
        <p:spPr>
          <a:xfrm>
            <a:off x="7309676" y="4773881"/>
            <a:ext cx="1604772" cy="226314"/>
          </a:xfrm>
          <a:prstGeom prst="rect">
            <a:avLst/>
          </a:prstGeom>
          <a:noFill/>
          <a:ln>
            <a:noFill/>
          </a:ln>
        </p:spPr>
      </p:pic>
      <p:sp>
        <p:nvSpPr>
          <p:cNvPr id="281" name="Google Shape;281;p44"/>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2" name="Google Shape;282;p44"/>
          <p:cNvSpPr txBox="1">
            <a:spLocks noGrp="1"/>
          </p:cNvSpPr>
          <p:nvPr>
            <p:ph type="subTitle" idx="5"/>
          </p:nvPr>
        </p:nvSpPr>
        <p:spPr>
          <a:xfrm>
            <a:off x="342048" y="660003"/>
            <a:ext cx="8459905" cy="205950"/>
          </a:xfrm>
          <a:prstGeom prst="rect">
            <a:avLst/>
          </a:prstGeom>
          <a:solidFill>
            <a:schemeClr val="lt1"/>
          </a:solid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 Icons and Supporting Text">
  <p:cSld name="5 Icons and Supporting Text">
    <p:spTree>
      <p:nvGrpSpPr>
        <p:cNvPr id="1" name="Shape 283"/>
        <p:cNvGrpSpPr/>
        <p:nvPr/>
      </p:nvGrpSpPr>
      <p:grpSpPr>
        <a:xfrm>
          <a:off x="0" y="0"/>
          <a:ext cx="0" cy="0"/>
          <a:chOff x="0" y="0"/>
          <a:chExt cx="0" cy="0"/>
        </a:xfrm>
      </p:grpSpPr>
      <p:sp>
        <p:nvSpPr>
          <p:cNvPr id="284" name="Google Shape;284;p45"/>
          <p:cNvSpPr txBox="1">
            <a:spLocks noGrp="1"/>
          </p:cNvSpPr>
          <p:nvPr>
            <p:ph type="body" idx="1"/>
          </p:nvPr>
        </p:nvSpPr>
        <p:spPr>
          <a:xfrm>
            <a:off x="344974" y="2914705"/>
            <a:ext cx="1432322" cy="133957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85" name="Google Shape;285;p45"/>
          <p:cNvSpPr txBox="1">
            <a:spLocks noGrp="1"/>
          </p:cNvSpPr>
          <p:nvPr>
            <p:ph type="body" idx="2"/>
          </p:nvPr>
        </p:nvSpPr>
        <p:spPr>
          <a:xfrm>
            <a:off x="2098690" y="2914705"/>
            <a:ext cx="1432322" cy="133957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86" name="Google Shape;286;p45"/>
          <p:cNvSpPr txBox="1">
            <a:spLocks noGrp="1"/>
          </p:cNvSpPr>
          <p:nvPr>
            <p:ph type="body" idx="3"/>
          </p:nvPr>
        </p:nvSpPr>
        <p:spPr>
          <a:xfrm>
            <a:off x="3855838" y="2914705"/>
            <a:ext cx="1432322" cy="133957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87" name="Google Shape;287;p45"/>
          <p:cNvSpPr txBox="1">
            <a:spLocks noGrp="1"/>
          </p:cNvSpPr>
          <p:nvPr>
            <p:ph type="body" idx="4"/>
          </p:nvPr>
        </p:nvSpPr>
        <p:spPr>
          <a:xfrm>
            <a:off x="5612651" y="2914705"/>
            <a:ext cx="1432322" cy="133957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88" name="Google Shape;288;p45"/>
          <p:cNvSpPr txBox="1">
            <a:spLocks noGrp="1"/>
          </p:cNvSpPr>
          <p:nvPr>
            <p:ph type="body" idx="5"/>
          </p:nvPr>
        </p:nvSpPr>
        <p:spPr>
          <a:xfrm>
            <a:off x="7376060" y="2914705"/>
            <a:ext cx="1432322" cy="133957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289" name="Google Shape;289;p45"/>
          <p:cNvSpPr/>
          <p:nvPr/>
        </p:nvSpPr>
        <p:spPr>
          <a:xfrm>
            <a:off x="344974" y="1403734"/>
            <a:ext cx="1432322" cy="1432330"/>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90" name="Google Shape;290;p45"/>
          <p:cNvSpPr/>
          <p:nvPr/>
        </p:nvSpPr>
        <p:spPr>
          <a:xfrm>
            <a:off x="2093751" y="1403734"/>
            <a:ext cx="1432322" cy="1432330"/>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91" name="Google Shape;291;p45"/>
          <p:cNvSpPr/>
          <p:nvPr/>
        </p:nvSpPr>
        <p:spPr>
          <a:xfrm>
            <a:off x="3855839" y="1403734"/>
            <a:ext cx="1432322" cy="1432330"/>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92" name="Google Shape;292;p45"/>
          <p:cNvSpPr/>
          <p:nvPr/>
        </p:nvSpPr>
        <p:spPr>
          <a:xfrm>
            <a:off x="5617927" y="1403734"/>
            <a:ext cx="1432322" cy="1432330"/>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93" name="Google Shape;293;p45"/>
          <p:cNvSpPr/>
          <p:nvPr/>
        </p:nvSpPr>
        <p:spPr>
          <a:xfrm>
            <a:off x="7376061" y="1403734"/>
            <a:ext cx="1432322" cy="1432330"/>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294" name="Google Shape;294;p45"/>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5" name="Google Shape;295;p45"/>
          <p:cNvSpPr txBox="1">
            <a:spLocks noGrp="1"/>
          </p:cNvSpPr>
          <p:nvPr>
            <p:ph type="subTitle" idx="6"/>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3"/>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5 Icons and Supporting Text - Dark">
  <p:cSld name="5 Icons and Supporting Text - Dark">
    <p:bg>
      <p:bgPr>
        <a:solidFill>
          <a:schemeClr val="lt2"/>
        </a:solidFill>
        <a:effectLst/>
      </p:bgPr>
    </p:bg>
    <p:spTree>
      <p:nvGrpSpPr>
        <p:cNvPr id="1" name="Shape 296"/>
        <p:cNvGrpSpPr/>
        <p:nvPr/>
      </p:nvGrpSpPr>
      <p:grpSpPr>
        <a:xfrm>
          <a:off x="0" y="0"/>
          <a:ext cx="0" cy="0"/>
          <a:chOff x="0" y="0"/>
          <a:chExt cx="0" cy="0"/>
        </a:xfrm>
      </p:grpSpPr>
      <p:sp>
        <p:nvSpPr>
          <p:cNvPr id="297" name="Google Shape;297;p46"/>
          <p:cNvSpPr txBox="1">
            <a:spLocks noGrp="1"/>
          </p:cNvSpPr>
          <p:nvPr>
            <p:ph type="body" idx="1"/>
          </p:nvPr>
        </p:nvSpPr>
        <p:spPr>
          <a:xfrm>
            <a:off x="344974" y="2914705"/>
            <a:ext cx="1432322" cy="133957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98" name="Google Shape;298;p46"/>
          <p:cNvSpPr txBox="1">
            <a:spLocks noGrp="1"/>
          </p:cNvSpPr>
          <p:nvPr>
            <p:ph type="body" idx="2"/>
          </p:nvPr>
        </p:nvSpPr>
        <p:spPr>
          <a:xfrm>
            <a:off x="2098690" y="2914705"/>
            <a:ext cx="1432322" cy="133957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228600" algn="l"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99" name="Google Shape;299;p46"/>
          <p:cNvSpPr txBox="1">
            <a:spLocks noGrp="1"/>
          </p:cNvSpPr>
          <p:nvPr>
            <p:ph type="body" idx="3"/>
          </p:nvPr>
        </p:nvSpPr>
        <p:spPr>
          <a:xfrm>
            <a:off x="3855838" y="2914705"/>
            <a:ext cx="1432322" cy="133957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00" name="Google Shape;300;p46"/>
          <p:cNvSpPr txBox="1">
            <a:spLocks noGrp="1"/>
          </p:cNvSpPr>
          <p:nvPr>
            <p:ph type="body" idx="4"/>
          </p:nvPr>
        </p:nvSpPr>
        <p:spPr>
          <a:xfrm>
            <a:off x="5612651" y="2914705"/>
            <a:ext cx="1432322" cy="133957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01" name="Google Shape;301;p46"/>
          <p:cNvSpPr txBox="1">
            <a:spLocks noGrp="1"/>
          </p:cNvSpPr>
          <p:nvPr>
            <p:ph type="body" idx="5"/>
          </p:nvPr>
        </p:nvSpPr>
        <p:spPr>
          <a:xfrm>
            <a:off x="7376060" y="2914705"/>
            <a:ext cx="1432322" cy="1339578"/>
          </a:xfrm>
          <a:prstGeom prst="rect">
            <a:avLst/>
          </a:prstGeom>
          <a:noFill/>
          <a:ln>
            <a:noFill/>
          </a:ln>
        </p:spPr>
        <p:txBody>
          <a:bodyPr spcFirstLastPara="1" wrap="square" lIns="0" tIns="182875" rIns="0" bIns="45700" anchor="t" anchorCtr="0"/>
          <a:lstStyle>
            <a:lvl1pPr marL="457200" marR="0" lvl="0" indent="-308610" algn="ctr" rtl="0">
              <a:lnSpc>
                <a:spcPct val="92000"/>
              </a:lnSpc>
              <a:spcBef>
                <a:spcPts val="450"/>
              </a:spcBef>
              <a:spcAft>
                <a:spcPts val="0"/>
              </a:spcAft>
              <a:buClr>
                <a:schemeClr val="accent1"/>
              </a:buClr>
              <a:buSzPts val="1260"/>
              <a:buFont typeface="Arial"/>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302" name="Google Shape;302;p46"/>
          <p:cNvPicPr preferRelativeResize="0"/>
          <p:nvPr/>
        </p:nvPicPr>
        <p:blipFill rotWithShape="1">
          <a:blip r:embed="rId2">
            <a:alphaModFix/>
          </a:blip>
          <a:srcRect/>
          <a:stretch/>
        </p:blipFill>
        <p:spPr>
          <a:xfrm>
            <a:off x="7309676" y="4773881"/>
            <a:ext cx="1604772" cy="226314"/>
          </a:xfrm>
          <a:prstGeom prst="rect">
            <a:avLst/>
          </a:prstGeom>
          <a:noFill/>
          <a:ln>
            <a:noFill/>
          </a:ln>
        </p:spPr>
      </p:pic>
      <p:sp>
        <p:nvSpPr>
          <p:cNvPr id="303" name="Google Shape;303;p46"/>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4" name="Google Shape;304;p46"/>
          <p:cNvSpPr txBox="1">
            <a:spLocks noGrp="1"/>
          </p:cNvSpPr>
          <p:nvPr>
            <p:ph type="subTitle" idx="6"/>
          </p:nvPr>
        </p:nvSpPr>
        <p:spPr>
          <a:xfrm>
            <a:off x="342048" y="660003"/>
            <a:ext cx="8459905" cy="205950"/>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05" name="Google Shape;305;p46"/>
          <p:cNvSpPr/>
          <p:nvPr/>
        </p:nvSpPr>
        <p:spPr>
          <a:xfrm>
            <a:off x="344974" y="1403734"/>
            <a:ext cx="1432322" cy="1432330"/>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306" name="Google Shape;306;p46"/>
          <p:cNvSpPr/>
          <p:nvPr/>
        </p:nvSpPr>
        <p:spPr>
          <a:xfrm>
            <a:off x="2093751" y="1403734"/>
            <a:ext cx="1432322" cy="1432330"/>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307" name="Google Shape;307;p46"/>
          <p:cNvSpPr/>
          <p:nvPr/>
        </p:nvSpPr>
        <p:spPr>
          <a:xfrm>
            <a:off x="3855839" y="1403734"/>
            <a:ext cx="1432322" cy="1432330"/>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308" name="Google Shape;308;p46"/>
          <p:cNvSpPr/>
          <p:nvPr/>
        </p:nvSpPr>
        <p:spPr>
          <a:xfrm>
            <a:off x="5617927" y="1403734"/>
            <a:ext cx="1432322" cy="1432330"/>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
        <p:nvSpPr>
          <p:cNvPr id="309" name="Google Shape;309;p46"/>
          <p:cNvSpPr/>
          <p:nvPr/>
        </p:nvSpPr>
        <p:spPr>
          <a:xfrm>
            <a:off x="7376061" y="1403734"/>
            <a:ext cx="1432322" cy="1432330"/>
          </a:xfrm>
          <a:prstGeom prst="ellipse">
            <a:avLst/>
          </a:prstGeom>
          <a:solidFill>
            <a:schemeClr val="accent1"/>
          </a:solidFill>
          <a:ln>
            <a:noFill/>
          </a:ln>
        </p:spPr>
        <p:txBody>
          <a:bodyPr spcFirstLastPara="1" wrap="square" lIns="0" tIns="0" rIns="0" bIns="0" anchor="ctr" anchorCtr="0">
            <a:noAutofit/>
          </a:bodyPr>
          <a:lstStyle/>
          <a:p>
            <a:pPr marL="1191" marR="0" lvl="0" indent="145494" algn="ctr" rtl="0">
              <a:lnSpc>
                <a:spcPct val="92000"/>
              </a:lnSpc>
              <a:spcBef>
                <a:spcPts val="0"/>
              </a:spcBef>
              <a:spcAft>
                <a:spcPts val="0"/>
              </a:spcAft>
              <a:buClr>
                <a:srgbClr val="63A70A"/>
              </a:buClr>
              <a:buSzPts val="2310"/>
              <a:buFont typeface="Arial"/>
              <a:buNone/>
            </a:pPr>
            <a:endParaRPr sz="3300" b="1">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Quote">
  <p:cSld name="Quote">
    <p:bg>
      <p:bgPr>
        <a:blipFill>
          <a:blip r:embed="rId2">
            <a:alphaModFix/>
          </a:blip>
          <a:stretch>
            <a:fillRect/>
          </a:stretch>
        </a:blipFill>
        <a:effectLst/>
      </p:bgPr>
    </p:bg>
    <p:spTree>
      <p:nvGrpSpPr>
        <p:cNvPr id="1" name="Shape 310"/>
        <p:cNvGrpSpPr/>
        <p:nvPr/>
      </p:nvGrpSpPr>
      <p:grpSpPr>
        <a:xfrm>
          <a:off x="0" y="0"/>
          <a:ext cx="0" cy="0"/>
          <a:chOff x="0" y="0"/>
          <a:chExt cx="0" cy="0"/>
        </a:xfrm>
      </p:grpSpPr>
      <p:sp>
        <p:nvSpPr>
          <p:cNvPr id="311" name="Google Shape;311;p47"/>
          <p:cNvSpPr txBox="1">
            <a:spLocks noGrp="1"/>
          </p:cNvSpPr>
          <p:nvPr>
            <p:ph type="subTitle" idx="1"/>
          </p:nvPr>
        </p:nvSpPr>
        <p:spPr>
          <a:xfrm>
            <a:off x="1076172" y="3322452"/>
            <a:ext cx="6991657" cy="359861"/>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050"/>
              <a:buFont typeface="Merriweather Sans"/>
              <a:buNone/>
              <a:defRPr sz="15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12" name="Google Shape;312;p47"/>
          <p:cNvSpPr txBox="1">
            <a:spLocks noGrp="1"/>
          </p:cNvSpPr>
          <p:nvPr>
            <p:ph type="title"/>
          </p:nvPr>
        </p:nvSpPr>
        <p:spPr>
          <a:xfrm>
            <a:off x="1076171" y="224406"/>
            <a:ext cx="6991658" cy="2526050"/>
          </a:xfrm>
          <a:prstGeom prst="rect">
            <a:avLst/>
          </a:prstGeom>
          <a:noFill/>
          <a:ln>
            <a:noFill/>
          </a:ln>
        </p:spPr>
        <p:txBody>
          <a:bodyPr spcFirstLastPara="1" wrap="square" lIns="0" tIns="82275" rIns="0" bIns="91425" anchor="b" anchorCtr="0"/>
          <a:lstStyle>
            <a:lvl1pPr marR="0" lvl="0" algn="ctr" rtl="0">
              <a:lnSpc>
                <a:spcPct val="86000"/>
              </a:lnSpc>
              <a:spcBef>
                <a:spcPts val="0"/>
              </a:spcBef>
              <a:spcAft>
                <a:spcPts val="0"/>
              </a:spcAft>
              <a:buClr>
                <a:schemeClr val="dk1"/>
              </a:buClr>
              <a:buSzPts val="4320"/>
              <a:buFont typeface="Arial"/>
              <a:buChar char="“"/>
              <a:defRPr sz="36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313" name="Google Shape;313;p47"/>
          <p:cNvCxnSpPr/>
          <p:nvPr/>
        </p:nvCxnSpPr>
        <p:spPr>
          <a:xfrm>
            <a:off x="2919917" y="3051649"/>
            <a:ext cx="3282630" cy="0"/>
          </a:xfrm>
          <a:prstGeom prst="straightConnector1">
            <a:avLst/>
          </a:prstGeom>
          <a:noFill/>
          <a:ln w="38100" cap="rnd" cmpd="sng">
            <a:solidFill>
              <a:schemeClr val="accent1"/>
            </a:solidFill>
            <a:prstDash val="solid"/>
            <a:miter lim="800000"/>
            <a:headEnd type="none" w="sm" len="sm"/>
            <a:tailEnd type="none" w="sm" len="sm"/>
          </a:ln>
        </p:spPr>
      </p:cxnSp>
      <p:pic>
        <p:nvPicPr>
          <p:cNvPr id="314" name="Google Shape;314;p47"/>
          <p:cNvPicPr preferRelativeResize="0"/>
          <p:nvPr/>
        </p:nvPicPr>
        <p:blipFill rotWithShape="1">
          <a:blip r:embed="rId3">
            <a:alphaModFix/>
          </a:blip>
          <a:srcRect/>
          <a:stretch/>
        </p:blipFill>
        <p:spPr>
          <a:xfrm>
            <a:off x="7309676" y="4773881"/>
            <a:ext cx="1604772" cy="226314"/>
          </a:xfrm>
          <a:prstGeom prst="rect">
            <a:avLst/>
          </a:prstGeom>
          <a:noFill/>
          <a:ln>
            <a:noFill/>
          </a:ln>
        </p:spPr>
      </p:pic>
      <p:sp>
        <p:nvSpPr>
          <p:cNvPr id="315" name="Google Shape;315;p47"/>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Photo and Title">
  <p:cSld name="Photo and Title">
    <p:bg>
      <p:bgPr>
        <a:blipFill>
          <a:blip r:embed="rId2">
            <a:alphaModFix/>
          </a:blip>
          <a:stretch>
            <a:fillRect/>
          </a:stretch>
        </a:blipFill>
        <a:effectLst/>
      </p:bgPr>
    </p:bg>
    <p:spTree>
      <p:nvGrpSpPr>
        <p:cNvPr id="1" name="Shape 316"/>
        <p:cNvGrpSpPr/>
        <p:nvPr/>
      </p:nvGrpSpPr>
      <p:grpSpPr>
        <a:xfrm>
          <a:off x="0" y="0"/>
          <a:ext cx="0" cy="0"/>
          <a:chOff x="0" y="0"/>
          <a:chExt cx="0" cy="0"/>
        </a:xfrm>
      </p:grpSpPr>
      <p:sp>
        <p:nvSpPr>
          <p:cNvPr id="317" name="Google Shape;317;p48"/>
          <p:cNvSpPr/>
          <p:nvPr/>
        </p:nvSpPr>
        <p:spPr>
          <a:xfrm>
            <a:off x="0" y="0"/>
            <a:ext cx="9144000" cy="1404403"/>
          </a:xfrm>
          <a:prstGeom prst="rect">
            <a:avLst/>
          </a:prstGeom>
          <a:solidFill>
            <a:schemeClr val="lt1">
              <a:alpha val="7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318" name="Google Shape;318;p48"/>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b"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9" name="Google Shape;319;p48"/>
          <p:cNvSpPr txBox="1">
            <a:spLocks noGrp="1"/>
          </p:cNvSpPr>
          <p:nvPr>
            <p:ph type="subTitle" idx="1"/>
          </p:nvPr>
        </p:nvSpPr>
        <p:spPr>
          <a:xfrm>
            <a:off x="342048" y="979041"/>
            <a:ext cx="8459905" cy="226545"/>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320" name="Google Shape;320;p48"/>
          <p:cNvPicPr preferRelativeResize="0"/>
          <p:nvPr/>
        </p:nvPicPr>
        <p:blipFill rotWithShape="1">
          <a:blip r:embed="rId3">
            <a:alphaModFix/>
          </a:blip>
          <a:srcRect/>
          <a:stretch/>
        </p:blipFill>
        <p:spPr>
          <a:xfrm>
            <a:off x="7309676" y="4773881"/>
            <a:ext cx="1604772" cy="226314"/>
          </a:xfrm>
          <a:prstGeom prst="rect">
            <a:avLst/>
          </a:prstGeom>
          <a:noFill/>
          <a:ln>
            <a:noFill/>
          </a:ln>
        </p:spPr>
      </p:pic>
      <p:sp>
        <p:nvSpPr>
          <p:cNvPr id="321" name="Google Shape;321;p48"/>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Photo and Title in Circle">
  <p:cSld name="Photo and Title in Circle">
    <p:bg>
      <p:bgPr>
        <a:blipFill>
          <a:blip r:embed="rId2">
            <a:alphaModFix/>
          </a:blip>
          <a:stretch>
            <a:fillRect/>
          </a:stretch>
        </a:blipFill>
        <a:effectLst/>
      </p:bgPr>
    </p:bg>
    <p:spTree>
      <p:nvGrpSpPr>
        <p:cNvPr id="1" name="Shape 322"/>
        <p:cNvGrpSpPr/>
        <p:nvPr/>
      </p:nvGrpSpPr>
      <p:grpSpPr>
        <a:xfrm>
          <a:off x="0" y="0"/>
          <a:ext cx="0" cy="0"/>
          <a:chOff x="0" y="0"/>
          <a:chExt cx="0" cy="0"/>
        </a:xfrm>
      </p:grpSpPr>
      <p:sp>
        <p:nvSpPr>
          <p:cNvPr id="323" name="Google Shape;323;p49"/>
          <p:cNvSpPr/>
          <p:nvPr/>
        </p:nvSpPr>
        <p:spPr>
          <a:xfrm>
            <a:off x="4814112" y="590421"/>
            <a:ext cx="3797944" cy="3797944"/>
          </a:xfrm>
          <a:prstGeom prst="ellipse">
            <a:avLst/>
          </a:prstGeom>
          <a:solidFill>
            <a:schemeClr val="lt1">
              <a:alpha val="7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324" name="Google Shape;324;p49"/>
          <p:cNvSpPr txBox="1">
            <a:spLocks noGrp="1"/>
          </p:cNvSpPr>
          <p:nvPr>
            <p:ph type="title"/>
          </p:nvPr>
        </p:nvSpPr>
        <p:spPr>
          <a:xfrm>
            <a:off x="5098783" y="2004678"/>
            <a:ext cx="3228601" cy="67494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5" name="Google Shape;325;p49"/>
          <p:cNvSpPr txBox="1">
            <a:spLocks noGrp="1"/>
          </p:cNvSpPr>
          <p:nvPr>
            <p:ph type="subTitle" idx="1"/>
          </p:nvPr>
        </p:nvSpPr>
        <p:spPr>
          <a:xfrm>
            <a:off x="5098783" y="2750924"/>
            <a:ext cx="3228600" cy="226545"/>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326" name="Google Shape;326;p49"/>
          <p:cNvPicPr preferRelativeResize="0"/>
          <p:nvPr/>
        </p:nvPicPr>
        <p:blipFill rotWithShape="1">
          <a:blip r:embed="rId3">
            <a:alphaModFix/>
          </a:blip>
          <a:srcRect/>
          <a:stretch/>
        </p:blipFill>
        <p:spPr>
          <a:xfrm>
            <a:off x="7309676" y="4773881"/>
            <a:ext cx="1604772" cy="226314"/>
          </a:xfrm>
          <a:prstGeom prst="rect">
            <a:avLst/>
          </a:prstGeom>
          <a:noFill/>
          <a:ln>
            <a:noFill/>
          </a:ln>
        </p:spPr>
      </p:pic>
      <p:sp>
        <p:nvSpPr>
          <p:cNvPr id="327" name="Google Shape;327;p49"/>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Photo and Content">
  <p:cSld name="Photo and Content">
    <p:bg>
      <p:bgPr>
        <a:blipFill>
          <a:blip r:embed="rId2">
            <a:alphaModFix/>
          </a:blip>
          <a:stretch>
            <a:fillRect/>
          </a:stretch>
        </a:blipFill>
        <a:effectLst/>
      </p:bgPr>
    </p:bg>
    <p:spTree>
      <p:nvGrpSpPr>
        <p:cNvPr id="1" name="Shape 328"/>
        <p:cNvGrpSpPr/>
        <p:nvPr/>
      </p:nvGrpSpPr>
      <p:grpSpPr>
        <a:xfrm>
          <a:off x="0" y="0"/>
          <a:ext cx="0" cy="0"/>
          <a:chOff x="0" y="0"/>
          <a:chExt cx="0" cy="0"/>
        </a:xfrm>
      </p:grpSpPr>
      <p:sp>
        <p:nvSpPr>
          <p:cNvPr id="329" name="Google Shape;329;p50"/>
          <p:cNvSpPr/>
          <p:nvPr/>
        </p:nvSpPr>
        <p:spPr>
          <a:xfrm>
            <a:off x="4914900" y="0"/>
            <a:ext cx="4229100" cy="5143500"/>
          </a:xfrm>
          <a:prstGeom prst="rect">
            <a:avLst/>
          </a:prstGeom>
          <a:solidFill>
            <a:schemeClr val="lt1">
              <a:alpha val="7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330" name="Google Shape;330;p50"/>
          <p:cNvSpPr txBox="1">
            <a:spLocks noGrp="1"/>
          </p:cNvSpPr>
          <p:nvPr>
            <p:ph type="title"/>
          </p:nvPr>
        </p:nvSpPr>
        <p:spPr>
          <a:xfrm>
            <a:off x="5220628" y="333648"/>
            <a:ext cx="3581325" cy="67494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1" name="Google Shape;331;p50"/>
          <p:cNvSpPr txBox="1">
            <a:spLocks noGrp="1"/>
          </p:cNvSpPr>
          <p:nvPr>
            <p:ph type="subTitle" idx="1"/>
          </p:nvPr>
        </p:nvSpPr>
        <p:spPr>
          <a:xfrm>
            <a:off x="5220628" y="1079894"/>
            <a:ext cx="3581324" cy="226545"/>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32" name="Google Shape;332;p50"/>
          <p:cNvSpPr txBox="1">
            <a:spLocks noGrp="1"/>
          </p:cNvSpPr>
          <p:nvPr>
            <p:ph type="body" idx="2"/>
          </p:nvPr>
        </p:nvSpPr>
        <p:spPr>
          <a:xfrm>
            <a:off x="5220891" y="1740694"/>
            <a:ext cx="3581062" cy="2862441"/>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333" name="Google Shape;333;p50"/>
          <p:cNvPicPr preferRelativeResize="0"/>
          <p:nvPr/>
        </p:nvPicPr>
        <p:blipFill rotWithShape="1">
          <a:blip r:embed="rId3">
            <a:alphaModFix/>
          </a:blip>
          <a:srcRect/>
          <a:stretch/>
        </p:blipFill>
        <p:spPr>
          <a:xfrm>
            <a:off x="7309676" y="4773881"/>
            <a:ext cx="1604772" cy="226314"/>
          </a:xfrm>
          <a:prstGeom prst="rect">
            <a:avLst/>
          </a:prstGeom>
          <a:noFill/>
          <a:ln>
            <a:noFill/>
          </a:ln>
        </p:spPr>
      </p:pic>
      <p:sp>
        <p:nvSpPr>
          <p:cNvPr id="334" name="Google Shape;334;p50"/>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Photo and Title with Bullets">
  <p:cSld name="Photo and Title with Bullets">
    <p:bg>
      <p:bgPr>
        <a:blipFill>
          <a:blip r:embed="rId2">
            <a:alphaModFix/>
          </a:blip>
          <a:stretch>
            <a:fillRect/>
          </a:stretch>
        </a:blipFill>
        <a:effectLst/>
      </p:bgPr>
    </p:bg>
    <p:spTree>
      <p:nvGrpSpPr>
        <p:cNvPr id="1" name="Shape 335"/>
        <p:cNvGrpSpPr/>
        <p:nvPr/>
      </p:nvGrpSpPr>
      <p:grpSpPr>
        <a:xfrm>
          <a:off x="0" y="0"/>
          <a:ext cx="0" cy="0"/>
          <a:chOff x="0" y="0"/>
          <a:chExt cx="0" cy="0"/>
        </a:xfrm>
      </p:grpSpPr>
      <p:sp>
        <p:nvSpPr>
          <p:cNvPr id="336" name="Google Shape;336;p51"/>
          <p:cNvSpPr/>
          <p:nvPr/>
        </p:nvSpPr>
        <p:spPr>
          <a:xfrm>
            <a:off x="0" y="0"/>
            <a:ext cx="9144000" cy="1404403"/>
          </a:xfrm>
          <a:prstGeom prst="rect">
            <a:avLst/>
          </a:prstGeom>
          <a:solidFill>
            <a:schemeClr val="lt1">
              <a:alpha val="7490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337" name="Google Shape;337;p51"/>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b"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8" name="Google Shape;338;p51"/>
          <p:cNvSpPr txBox="1">
            <a:spLocks noGrp="1"/>
          </p:cNvSpPr>
          <p:nvPr>
            <p:ph type="subTitle" idx="1"/>
          </p:nvPr>
        </p:nvSpPr>
        <p:spPr>
          <a:xfrm>
            <a:off x="342048" y="979041"/>
            <a:ext cx="8459905" cy="226545"/>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dk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dk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dk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lnSpc>
                <a:spcPct val="95000"/>
              </a:lnSpc>
              <a:spcBef>
                <a:spcPts val="45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39" name="Google Shape;339;p51"/>
          <p:cNvSpPr>
            <a:spLocks noGrp="1"/>
          </p:cNvSpPr>
          <p:nvPr>
            <p:ph type="body" idx="2"/>
          </p:nvPr>
        </p:nvSpPr>
        <p:spPr>
          <a:xfrm>
            <a:off x="4637697" y="1564483"/>
            <a:ext cx="4164257" cy="503917"/>
          </a:xfrm>
          <a:prstGeom prst="roundRect">
            <a:avLst>
              <a:gd name="adj" fmla="val 1483"/>
            </a:avLst>
          </a:prstGeom>
          <a:solidFill>
            <a:schemeClr val="lt1">
              <a:alpha val="74901"/>
            </a:schemeClr>
          </a:solidFill>
          <a:ln>
            <a:noFill/>
          </a:ln>
        </p:spPr>
        <p:txBody>
          <a:bodyPr spcFirstLastPara="1" wrap="square" lIns="182875" tIns="182875" rIns="182875"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40" name="Google Shape;340;p51"/>
          <p:cNvSpPr>
            <a:spLocks noGrp="1"/>
          </p:cNvSpPr>
          <p:nvPr>
            <p:ph type="body" idx="3"/>
          </p:nvPr>
        </p:nvSpPr>
        <p:spPr>
          <a:xfrm>
            <a:off x="4637697" y="2243517"/>
            <a:ext cx="4164257" cy="503917"/>
          </a:xfrm>
          <a:prstGeom prst="roundRect">
            <a:avLst>
              <a:gd name="adj" fmla="val 1483"/>
            </a:avLst>
          </a:prstGeom>
          <a:solidFill>
            <a:schemeClr val="lt1">
              <a:alpha val="74901"/>
            </a:schemeClr>
          </a:solidFill>
          <a:ln>
            <a:noFill/>
          </a:ln>
        </p:spPr>
        <p:txBody>
          <a:bodyPr spcFirstLastPara="1" wrap="square" lIns="182875" tIns="182875" rIns="182875"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41" name="Google Shape;341;p51"/>
          <p:cNvSpPr>
            <a:spLocks noGrp="1"/>
          </p:cNvSpPr>
          <p:nvPr>
            <p:ph type="body" idx="4"/>
          </p:nvPr>
        </p:nvSpPr>
        <p:spPr>
          <a:xfrm>
            <a:off x="4637697" y="2915410"/>
            <a:ext cx="4164257" cy="503917"/>
          </a:xfrm>
          <a:prstGeom prst="roundRect">
            <a:avLst>
              <a:gd name="adj" fmla="val 1483"/>
            </a:avLst>
          </a:prstGeom>
          <a:solidFill>
            <a:schemeClr val="lt1">
              <a:alpha val="74901"/>
            </a:schemeClr>
          </a:solidFill>
          <a:ln>
            <a:noFill/>
          </a:ln>
        </p:spPr>
        <p:txBody>
          <a:bodyPr spcFirstLastPara="1" wrap="square" lIns="182875" tIns="182875" rIns="182875"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42" name="Google Shape;342;p51"/>
          <p:cNvSpPr>
            <a:spLocks noGrp="1"/>
          </p:cNvSpPr>
          <p:nvPr>
            <p:ph type="body" idx="5"/>
          </p:nvPr>
        </p:nvSpPr>
        <p:spPr>
          <a:xfrm>
            <a:off x="4637697" y="3589533"/>
            <a:ext cx="4164257" cy="503917"/>
          </a:xfrm>
          <a:prstGeom prst="roundRect">
            <a:avLst>
              <a:gd name="adj" fmla="val 1483"/>
            </a:avLst>
          </a:prstGeom>
          <a:solidFill>
            <a:schemeClr val="lt1">
              <a:alpha val="74901"/>
            </a:schemeClr>
          </a:solidFill>
          <a:ln>
            <a:noFill/>
          </a:ln>
        </p:spPr>
        <p:txBody>
          <a:bodyPr spcFirstLastPara="1" wrap="square" lIns="182875" tIns="182875" rIns="182875"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pic>
        <p:nvPicPr>
          <p:cNvPr id="343" name="Google Shape;343;p51"/>
          <p:cNvPicPr preferRelativeResize="0"/>
          <p:nvPr/>
        </p:nvPicPr>
        <p:blipFill rotWithShape="1">
          <a:blip r:embed="rId3">
            <a:alphaModFix/>
          </a:blip>
          <a:srcRect/>
          <a:stretch/>
        </p:blipFill>
        <p:spPr>
          <a:xfrm>
            <a:off x="7309676" y="4773881"/>
            <a:ext cx="1604772" cy="226314"/>
          </a:xfrm>
          <a:prstGeom prst="rect">
            <a:avLst/>
          </a:prstGeom>
          <a:noFill/>
          <a:ln>
            <a:noFill/>
          </a:ln>
        </p:spPr>
      </p:pic>
      <p:sp>
        <p:nvSpPr>
          <p:cNvPr id="344" name="Google Shape;344;p51"/>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 name="Google Shape;44;p7"/>
          <p:cNvSpPr txBox="1">
            <a:spLocks noGrp="1"/>
          </p:cNvSpPr>
          <p:nvPr>
            <p:ph type="body" idx="1"/>
          </p:nvPr>
        </p:nvSpPr>
        <p:spPr>
          <a:xfrm>
            <a:off x="288836" y="980197"/>
            <a:ext cx="6575322" cy="3557179"/>
          </a:xfrm>
          <a:prstGeom prst="rect">
            <a:avLst/>
          </a:prstGeom>
          <a:noFill/>
          <a:ln>
            <a:noFill/>
          </a:ln>
        </p:spPr>
        <p:txBody>
          <a:bodyPr spcFirstLastPara="1" wrap="square" lIns="51425" tIns="25700" rIns="51425" bIns="25700" anchor="t" anchorCtr="0"/>
          <a:lstStyle>
            <a:lvl1pPr marL="457200" marR="0" lvl="0" indent="-331470" algn="l" rtl="0">
              <a:lnSpc>
                <a:spcPct val="100000"/>
              </a:lnSpc>
              <a:spcBef>
                <a:spcPts val="675"/>
              </a:spcBef>
              <a:spcAft>
                <a:spcPts val="0"/>
              </a:spcAft>
              <a:buClr>
                <a:srgbClr val="007EA8"/>
              </a:buClr>
              <a:buSzPts val="1620"/>
              <a:buFont typeface="Merriweather Sans"/>
              <a:buChar char="●"/>
              <a:defRPr sz="1800" b="0" i="0" u="none" strike="noStrike" cap="none">
                <a:solidFill>
                  <a:schemeClr val="lt1"/>
                </a:solidFill>
                <a:latin typeface="Arial"/>
                <a:ea typeface="Arial"/>
                <a:cs typeface="Arial"/>
                <a:sym typeface="Arial"/>
              </a:defRPr>
            </a:lvl1pPr>
            <a:lvl2pPr marL="914400" marR="0" lvl="1" indent="-323850" algn="l" rtl="0">
              <a:lnSpc>
                <a:spcPct val="100000"/>
              </a:lnSpc>
              <a:spcBef>
                <a:spcPts val="400"/>
              </a:spcBef>
              <a:spcAft>
                <a:spcPts val="0"/>
              </a:spcAft>
              <a:buClr>
                <a:schemeClr val="lt2"/>
              </a:buClr>
              <a:buSzPts val="1500"/>
              <a:buFont typeface="Merriweather Sans"/>
              <a:buChar char="–"/>
              <a:defRPr sz="1500" b="0" i="0" u="none" strike="noStrike" cap="none">
                <a:solidFill>
                  <a:schemeClr val="lt2"/>
                </a:solidFill>
                <a:latin typeface="Arial"/>
                <a:ea typeface="Arial"/>
                <a:cs typeface="Arial"/>
                <a:sym typeface="Arial"/>
              </a:defRPr>
            </a:lvl2pPr>
            <a:lvl3pPr marL="1371600" marR="0" lvl="2" indent="-314325" algn="l" rtl="0">
              <a:lnSpc>
                <a:spcPct val="100000"/>
              </a:lnSpc>
              <a:spcBef>
                <a:spcPts val="400"/>
              </a:spcBef>
              <a:spcAft>
                <a:spcPts val="0"/>
              </a:spcAft>
              <a:buClr>
                <a:srgbClr val="7F7F7F"/>
              </a:buClr>
              <a:buSzPts val="1350"/>
              <a:buFont typeface="Merriweather Sans"/>
              <a:buChar char="‣"/>
              <a:defRPr sz="1500" b="0" i="0" u="none" strike="noStrike" cap="none">
                <a:solidFill>
                  <a:schemeClr val="lt2"/>
                </a:solidFill>
                <a:latin typeface="Arial"/>
                <a:ea typeface="Arial"/>
                <a:cs typeface="Arial"/>
                <a:sym typeface="Arial"/>
              </a:defRPr>
            </a:lvl3pPr>
            <a:lvl4pPr marL="1828800" marR="0" lvl="3" indent="-304800" algn="l" rtl="0">
              <a:lnSpc>
                <a:spcPct val="100000"/>
              </a:lnSpc>
              <a:spcBef>
                <a:spcPts val="400"/>
              </a:spcBef>
              <a:spcAft>
                <a:spcPts val="0"/>
              </a:spcAft>
              <a:buClr>
                <a:schemeClr val="lt2"/>
              </a:buClr>
              <a:buSzPts val="1200"/>
              <a:buFont typeface="Merriweather Sans"/>
              <a:buChar char="–"/>
              <a:defRPr sz="1200" b="0" i="0" u="none" strike="noStrike" cap="none">
                <a:solidFill>
                  <a:schemeClr val="lt2"/>
                </a:solidFill>
                <a:latin typeface="Arial"/>
                <a:ea typeface="Arial"/>
                <a:cs typeface="Arial"/>
                <a:sym typeface="Arial"/>
              </a:defRPr>
            </a:lvl4pPr>
            <a:lvl5pPr marL="2286000" marR="0" lvl="4" indent="-323850" algn="l" rtl="0">
              <a:lnSpc>
                <a:spcPct val="100000"/>
              </a:lnSpc>
              <a:spcBef>
                <a:spcPts val="400"/>
              </a:spcBef>
              <a:spcAft>
                <a:spcPts val="0"/>
              </a:spcAft>
              <a:buClr>
                <a:srgbClr val="7F7F7F"/>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228600" algn="l" rtl="0">
              <a:lnSpc>
                <a:spcPct val="95000"/>
              </a:lnSpc>
              <a:spcBef>
                <a:spcPts val="450"/>
              </a:spcBef>
              <a:spcAft>
                <a:spcPts val="0"/>
              </a:spcAft>
              <a:buClr>
                <a:schemeClr val="accent1"/>
              </a:buClr>
              <a:buSzPts val="2100"/>
              <a:buFont typeface="Arial"/>
              <a:buNone/>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45" name="Google Shape;45;p7"/>
          <p:cNvSpPr txBox="1">
            <a:spLocks noGrp="1"/>
          </p:cNvSpPr>
          <p:nvPr>
            <p:ph type="sldNum" idx="12"/>
          </p:nvPr>
        </p:nvSpPr>
        <p:spPr>
          <a:xfrm>
            <a:off x="4143430" y="4767263"/>
            <a:ext cx="857140" cy="27463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0" i="0" u="none" strike="noStrike" cap="none">
                <a:solidFill>
                  <a:schemeClr val="lt1"/>
                </a:solidFill>
                <a:latin typeface="Calibri"/>
                <a:ea typeface="Calibri"/>
                <a:cs typeface="Calibri"/>
                <a:sym typeface="Calibri"/>
              </a:defRPr>
            </a:lvl1pPr>
            <a:lvl2pPr marL="0" marR="0" lvl="1" indent="0" algn="l" rtl="0">
              <a:spcBef>
                <a:spcPts val="0"/>
              </a:spcBef>
              <a:spcAft>
                <a:spcPts val="0"/>
              </a:spcAft>
              <a:buNone/>
              <a:defRPr sz="1600" b="0" i="0" u="none" strike="noStrike" cap="none">
                <a:solidFill>
                  <a:schemeClr val="lt1"/>
                </a:solidFill>
                <a:latin typeface="Calibri"/>
                <a:ea typeface="Calibri"/>
                <a:cs typeface="Calibri"/>
                <a:sym typeface="Calibri"/>
              </a:defRPr>
            </a:lvl2pPr>
            <a:lvl3pPr marL="0" marR="0" lvl="2" indent="0" algn="l" rtl="0">
              <a:spcBef>
                <a:spcPts val="0"/>
              </a:spcBef>
              <a:spcAft>
                <a:spcPts val="0"/>
              </a:spcAft>
              <a:buNone/>
              <a:defRPr sz="1600" b="0" i="0" u="none" strike="noStrike" cap="none">
                <a:solidFill>
                  <a:schemeClr val="lt1"/>
                </a:solidFill>
                <a:latin typeface="Calibri"/>
                <a:ea typeface="Calibri"/>
                <a:cs typeface="Calibri"/>
                <a:sym typeface="Calibri"/>
              </a:defRPr>
            </a:lvl3pPr>
            <a:lvl4pPr marL="0" marR="0" lvl="3" indent="0" algn="l" rtl="0">
              <a:spcBef>
                <a:spcPts val="0"/>
              </a:spcBef>
              <a:spcAft>
                <a:spcPts val="0"/>
              </a:spcAft>
              <a:buNone/>
              <a:defRPr sz="1600" b="0" i="0" u="none" strike="noStrike" cap="none">
                <a:solidFill>
                  <a:schemeClr val="lt1"/>
                </a:solidFill>
                <a:latin typeface="Calibri"/>
                <a:ea typeface="Calibri"/>
                <a:cs typeface="Calibri"/>
                <a:sym typeface="Calibri"/>
              </a:defRPr>
            </a:lvl4pPr>
            <a:lvl5pPr marL="0" marR="0" lvl="4" indent="0" algn="l" rtl="0">
              <a:spcBef>
                <a:spcPts val="0"/>
              </a:spcBef>
              <a:spcAft>
                <a:spcPts val="0"/>
              </a:spcAft>
              <a:buNone/>
              <a:defRPr sz="1600" b="0" i="0" u="none" strike="noStrike" cap="none">
                <a:solidFill>
                  <a:schemeClr val="lt1"/>
                </a:solidFill>
                <a:latin typeface="Calibri"/>
                <a:ea typeface="Calibri"/>
                <a:cs typeface="Calibri"/>
                <a:sym typeface="Calibri"/>
              </a:defRPr>
            </a:lvl5pPr>
            <a:lvl6pPr marL="0" marR="0" lvl="5" indent="0" algn="l" rtl="0">
              <a:spcBef>
                <a:spcPts val="0"/>
              </a:spcBef>
              <a:spcAft>
                <a:spcPts val="0"/>
              </a:spcAft>
              <a:buNone/>
              <a:defRPr sz="1600" b="0" i="0" u="none" strike="noStrike" cap="none">
                <a:solidFill>
                  <a:schemeClr val="lt1"/>
                </a:solidFill>
                <a:latin typeface="Calibri"/>
                <a:ea typeface="Calibri"/>
                <a:cs typeface="Calibri"/>
                <a:sym typeface="Calibri"/>
              </a:defRPr>
            </a:lvl6pPr>
            <a:lvl7pPr marL="0" marR="0" lvl="6" indent="0" algn="l" rtl="0">
              <a:spcBef>
                <a:spcPts val="0"/>
              </a:spcBef>
              <a:spcAft>
                <a:spcPts val="0"/>
              </a:spcAft>
              <a:buNone/>
              <a:defRPr sz="1600" b="0" i="0" u="none" strike="noStrike" cap="none">
                <a:solidFill>
                  <a:schemeClr val="lt1"/>
                </a:solidFill>
                <a:latin typeface="Calibri"/>
                <a:ea typeface="Calibri"/>
                <a:cs typeface="Calibri"/>
                <a:sym typeface="Calibri"/>
              </a:defRPr>
            </a:lvl7pPr>
            <a:lvl8pPr marL="0" marR="0" lvl="7" indent="0" algn="l" rtl="0">
              <a:spcBef>
                <a:spcPts val="0"/>
              </a:spcBef>
              <a:spcAft>
                <a:spcPts val="0"/>
              </a:spcAft>
              <a:buNone/>
              <a:defRPr sz="1600" b="0" i="0" u="none" strike="noStrike" cap="none">
                <a:solidFill>
                  <a:schemeClr val="lt1"/>
                </a:solidFill>
                <a:latin typeface="Calibri"/>
                <a:ea typeface="Calibri"/>
                <a:cs typeface="Calibri"/>
                <a:sym typeface="Calibri"/>
              </a:defRPr>
            </a:lvl8pPr>
            <a:lvl9pPr marL="0" marR="0" lvl="8" indent="0" algn="l" rtl="0">
              <a:spcBef>
                <a:spcPts val="0"/>
              </a:spcBef>
              <a:spcAft>
                <a:spcPts val="0"/>
              </a:spcAft>
              <a:buNone/>
              <a:defRPr sz="1600" b="0" i="0" u="none" strike="noStrike" cap="none">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hoto Background">
  <p:cSld name="Photo Background">
    <p:bg>
      <p:bgPr>
        <a:solidFill>
          <a:schemeClr val="lt1"/>
        </a:solidFill>
        <a:effectLst/>
      </p:bgPr>
    </p:bg>
    <p:spTree>
      <p:nvGrpSpPr>
        <p:cNvPr id="1" name="Shape 345"/>
        <p:cNvGrpSpPr/>
        <p:nvPr/>
      </p:nvGrpSpPr>
      <p:grpSpPr>
        <a:xfrm>
          <a:off x="0" y="0"/>
          <a:ext cx="0" cy="0"/>
          <a:chOff x="0" y="0"/>
          <a:chExt cx="0" cy="0"/>
        </a:xfrm>
      </p:grpSpPr>
      <p:pic>
        <p:nvPicPr>
          <p:cNvPr id="346" name="Google Shape;346;p5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7" name="Google Shape;347;p52"/>
          <p:cNvPicPr preferRelativeResize="0"/>
          <p:nvPr/>
        </p:nvPicPr>
        <p:blipFill rotWithShape="1">
          <a:blip r:embed="rId3">
            <a:alphaModFix/>
          </a:blip>
          <a:srcRect/>
          <a:stretch/>
        </p:blipFill>
        <p:spPr>
          <a:xfrm>
            <a:off x="7309676" y="4773881"/>
            <a:ext cx="1604772" cy="226314"/>
          </a:xfrm>
          <a:prstGeom prst="rect">
            <a:avLst/>
          </a:prstGeom>
          <a:noFill/>
          <a:ln>
            <a:noFill/>
          </a:ln>
        </p:spPr>
      </p:pic>
      <p:sp>
        <p:nvSpPr>
          <p:cNvPr id="348" name="Google Shape;348;p52"/>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Customer Slide – 2 Bullets">
  <p:cSld name="Customer Slide – 2 Bullets">
    <p:bg>
      <p:bgPr>
        <a:solidFill>
          <a:schemeClr val="lt1"/>
        </a:solidFill>
        <a:effectLst/>
      </p:bgPr>
    </p:bg>
    <p:spTree>
      <p:nvGrpSpPr>
        <p:cNvPr id="1" name="Shape 349"/>
        <p:cNvGrpSpPr/>
        <p:nvPr/>
      </p:nvGrpSpPr>
      <p:grpSpPr>
        <a:xfrm>
          <a:off x="0" y="0"/>
          <a:ext cx="0" cy="0"/>
          <a:chOff x="0" y="0"/>
          <a:chExt cx="0" cy="0"/>
        </a:xfrm>
      </p:grpSpPr>
      <p:pic>
        <p:nvPicPr>
          <p:cNvPr id="350" name="Google Shape;350;p53"/>
          <p:cNvPicPr preferRelativeResize="0"/>
          <p:nvPr/>
        </p:nvPicPr>
        <p:blipFill rotWithShape="1">
          <a:blip r:embed="rId2">
            <a:alphaModFix/>
          </a:blip>
          <a:srcRect r="70280"/>
          <a:stretch/>
        </p:blipFill>
        <p:spPr>
          <a:xfrm>
            <a:off x="0" y="1"/>
            <a:ext cx="2702052" cy="5142857"/>
          </a:xfrm>
          <a:prstGeom prst="rect">
            <a:avLst/>
          </a:prstGeom>
          <a:noFill/>
          <a:ln>
            <a:noFill/>
          </a:ln>
        </p:spPr>
      </p:pic>
      <p:sp>
        <p:nvSpPr>
          <p:cNvPr id="351" name="Google Shape;351;p53"/>
          <p:cNvSpPr txBox="1">
            <a:spLocks noGrp="1"/>
          </p:cNvSpPr>
          <p:nvPr>
            <p:ph type="body" idx="1"/>
          </p:nvPr>
        </p:nvSpPr>
        <p:spPr>
          <a:xfrm>
            <a:off x="3072802" y="1405927"/>
            <a:ext cx="5729151" cy="3179597"/>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52" name="Google Shape;352;p53"/>
          <p:cNvSpPr/>
          <p:nvPr/>
        </p:nvSpPr>
        <p:spPr>
          <a:xfrm>
            <a:off x="562559" y="901633"/>
            <a:ext cx="1577340" cy="157734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353" name="Google Shape;353;p53"/>
          <p:cNvSpPr txBox="1">
            <a:spLocks noGrp="1"/>
          </p:cNvSpPr>
          <p:nvPr>
            <p:ph type="body" idx="2"/>
          </p:nvPr>
        </p:nvSpPr>
        <p:spPr>
          <a:xfrm>
            <a:off x="3072802" y="228277"/>
            <a:ext cx="5729151" cy="155135"/>
          </a:xfrm>
          <a:prstGeom prst="rect">
            <a:avLst/>
          </a:prstGeom>
          <a:solidFill>
            <a:schemeClr val="lt1">
              <a:alpha val="14901"/>
            </a:schemeClr>
          </a:solidFill>
          <a:ln>
            <a:noFill/>
          </a:ln>
        </p:spPr>
        <p:txBody>
          <a:bodyPr spcFirstLastPara="1" wrap="square" lIns="0" tIns="0" rIns="0" bIns="0" anchor="ctr" anchorCtr="0"/>
          <a:lstStyle>
            <a:lvl1pPr marL="457200" marR="0" lvl="0" indent="-281940" algn="ctr" rtl="0">
              <a:lnSpc>
                <a:spcPct val="100000"/>
              </a:lnSpc>
              <a:spcBef>
                <a:spcPts val="0"/>
              </a:spcBef>
              <a:spcAft>
                <a:spcPts val="0"/>
              </a:spcAft>
              <a:buClr>
                <a:schemeClr val="accent1"/>
              </a:buClr>
              <a:buSzPts val="840"/>
              <a:buFont typeface="Arial"/>
              <a:buChar char="​"/>
              <a:defRPr sz="1200" b="1" i="0" u="none" strike="noStrike" cap="none">
                <a:solidFill>
                  <a:schemeClr val="accent1"/>
                </a:solidFill>
                <a:latin typeface="Arial"/>
                <a:ea typeface="Arial"/>
                <a:cs typeface="Arial"/>
                <a:sym typeface="Arial"/>
              </a:defRPr>
            </a:lvl1pPr>
            <a:lvl2pPr marL="914400" marR="0" lvl="1" indent="-305276" algn="l" rtl="0">
              <a:lnSpc>
                <a:spcPct val="95000"/>
              </a:lnSpc>
              <a:spcBef>
                <a:spcPts val="225"/>
              </a:spcBef>
              <a:spcAft>
                <a:spcPts val="0"/>
              </a:spcAft>
              <a:buClr>
                <a:schemeClr val="accent1"/>
              </a:buClr>
              <a:buSzPts val="1208"/>
              <a:buFont typeface="Arial"/>
              <a:buChar char="​"/>
              <a:defRPr sz="1050" b="1" i="0" u="none" strike="noStrike" cap="none">
                <a:solidFill>
                  <a:schemeClr val="accent1"/>
                </a:solidFill>
                <a:latin typeface="Arial"/>
                <a:ea typeface="Arial"/>
                <a:cs typeface="Arial"/>
                <a:sym typeface="Arial"/>
              </a:defRPr>
            </a:lvl2pPr>
            <a:lvl3pPr marL="1371600" marR="0" lvl="2" indent="-294322" algn="l" rtl="0">
              <a:lnSpc>
                <a:spcPct val="95000"/>
              </a:lnSpc>
              <a:spcBef>
                <a:spcPts val="225"/>
              </a:spcBef>
              <a:spcAft>
                <a:spcPts val="0"/>
              </a:spcAft>
              <a:buClr>
                <a:schemeClr val="accent1"/>
              </a:buClr>
              <a:buSzPts val="1035"/>
              <a:buFont typeface="Arial"/>
              <a:buChar char="​"/>
              <a:defRPr sz="900" b="0" i="0" u="none" strike="noStrike" cap="none">
                <a:solidFill>
                  <a:schemeClr val="dk2"/>
                </a:solidFill>
                <a:latin typeface="Arial"/>
                <a:ea typeface="Arial"/>
                <a:cs typeface="Arial"/>
                <a:sym typeface="Arial"/>
              </a:defRPr>
            </a:lvl3pPr>
            <a:lvl4pPr marL="1828800" marR="0" lvl="3" indent="-285750" algn="l" rtl="0">
              <a:lnSpc>
                <a:spcPct val="95000"/>
              </a:lnSpc>
              <a:spcBef>
                <a:spcPts val="225"/>
              </a:spcBef>
              <a:spcAft>
                <a:spcPts val="0"/>
              </a:spcAft>
              <a:buClr>
                <a:schemeClr val="accent1"/>
              </a:buClr>
              <a:buSzPts val="900"/>
              <a:buFont typeface="Arial"/>
              <a:buChar char="​"/>
              <a:defRPr sz="900" b="0" i="0" u="none" strike="noStrike" cap="none">
                <a:solidFill>
                  <a:schemeClr val="dk2"/>
                </a:solidFill>
                <a:latin typeface="Arial"/>
                <a:ea typeface="Arial"/>
                <a:cs typeface="Arial"/>
                <a:sym typeface="Arial"/>
              </a:defRPr>
            </a:lvl4pPr>
            <a:lvl5pPr marL="2286000" marR="0" lvl="4" indent="-285750" algn="l" rtl="0">
              <a:lnSpc>
                <a:spcPct val="95000"/>
              </a:lnSpc>
              <a:spcBef>
                <a:spcPts val="225"/>
              </a:spcBef>
              <a:spcAft>
                <a:spcPts val="0"/>
              </a:spcAft>
              <a:buClr>
                <a:schemeClr val="accent1"/>
              </a:buClr>
              <a:buSzPts val="900"/>
              <a:buFont typeface="Arial"/>
              <a:buChar char="​"/>
              <a:defRPr sz="9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54" name="Google Shape;354;p53"/>
          <p:cNvSpPr txBox="1">
            <a:spLocks noGrp="1"/>
          </p:cNvSpPr>
          <p:nvPr>
            <p:ph type="title"/>
          </p:nvPr>
        </p:nvSpPr>
        <p:spPr>
          <a:xfrm>
            <a:off x="3072802" y="564746"/>
            <a:ext cx="5729151" cy="501549"/>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355" name="Google Shape;355;p53"/>
          <p:cNvCxnSpPr/>
          <p:nvPr/>
        </p:nvCxnSpPr>
        <p:spPr>
          <a:xfrm>
            <a:off x="5658358" y="528451"/>
            <a:ext cx="558040" cy="0"/>
          </a:xfrm>
          <a:prstGeom prst="straightConnector1">
            <a:avLst/>
          </a:prstGeom>
          <a:noFill/>
          <a:ln w="12700" cap="rnd" cmpd="sng">
            <a:solidFill>
              <a:schemeClr val="accent1"/>
            </a:solidFill>
            <a:prstDash val="solid"/>
            <a:miter lim="800000"/>
            <a:headEnd type="none" w="sm" len="sm"/>
            <a:tailEnd type="none" w="sm" len="sm"/>
          </a:ln>
        </p:spPr>
      </p:cxnSp>
      <p:pic>
        <p:nvPicPr>
          <p:cNvPr id="356" name="Google Shape;356;p53"/>
          <p:cNvPicPr preferRelativeResize="0"/>
          <p:nvPr/>
        </p:nvPicPr>
        <p:blipFill rotWithShape="1">
          <a:blip r:embed="rId3">
            <a:alphaModFix/>
          </a:blip>
          <a:srcRect/>
          <a:stretch/>
        </p:blipFill>
        <p:spPr>
          <a:xfrm>
            <a:off x="7309676" y="4773881"/>
            <a:ext cx="1604772" cy="226314"/>
          </a:xfrm>
          <a:prstGeom prst="rect">
            <a:avLst/>
          </a:prstGeom>
          <a:noFill/>
          <a:ln>
            <a:noFill/>
          </a:ln>
        </p:spPr>
      </p:pic>
      <p:sp>
        <p:nvSpPr>
          <p:cNvPr id="357" name="Google Shape;357;p53"/>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Customer Slide – 2 Bullets &amp; Quote">
  <p:cSld name="Customer Slide – 2 Bullets &amp; Quote">
    <p:bg>
      <p:bgPr>
        <a:solidFill>
          <a:schemeClr val="lt1"/>
        </a:solidFill>
        <a:effectLst/>
      </p:bgPr>
    </p:bg>
    <p:spTree>
      <p:nvGrpSpPr>
        <p:cNvPr id="1" name="Shape 358"/>
        <p:cNvGrpSpPr/>
        <p:nvPr/>
      </p:nvGrpSpPr>
      <p:grpSpPr>
        <a:xfrm>
          <a:off x="0" y="0"/>
          <a:ext cx="0" cy="0"/>
          <a:chOff x="0" y="0"/>
          <a:chExt cx="0" cy="0"/>
        </a:xfrm>
      </p:grpSpPr>
      <p:pic>
        <p:nvPicPr>
          <p:cNvPr id="359" name="Google Shape;359;p54"/>
          <p:cNvPicPr preferRelativeResize="0"/>
          <p:nvPr/>
        </p:nvPicPr>
        <p:blipFill rotWithShape="1">
          <a:blip r:embed="rId2">
            <a:alphaModFix/>
          </a:blip>
          <a:srcRect r="70280"/>
          <a:stretch/>
        </p:blipFill>
        <p:spPr>
          <a:xfrm>
            <a:off x="0" y="1"/>
            <a:ext cx="2702052" cy="5142857"/>
          </a:xfrm>
          <a:prstGeom prst="rect">
            <a:avLst/>
          </a:prstGeom>
          <a:noFill/>
          <a:ln>
            <a:noFill/>
          </a:ln>
        </p:spPr>
      </p:pic>
      <p:sp>
        <p:nvSpPr>
          <p:cNvPr id="360" name="Google Shape;360;p54"/>
          <p:cNvSpPr txBox="1">
            <a:spLocks noGrp="1"/>
          </p:cNvSpPr>
          <p:nvPr>
            <p:ph type="body" idx="1"/>
          </p:nvPr>
        </p:nvSpPr>
        <p:spPr>
          <a:xfrm>
            <a:off x="3072802" y="2589860"/>
            <a:ext cx="5729151" cy="1995664"/>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61" name="Google Shape;361;p54"/>
          <p:cNvSpPr txBox="1">
            <a:spLocks noGrp="1"/>
          </p:cNvSpPr>
          <p:nvPr>
            <p:ph type="title"/>
          </p:nvPr>
        </p:nvSpPr>
        <p:spPr>
          <a:xfrm>
            <a:off x="3072802" y="564222"/>
            <a:ext cx="5729151" cy="502073"/>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2" name="Google Shape;362;p54"/>
          <p:cNvSpPr txBox="1">
            <a:spLocks noGrp="1"/>
          </p:cNvSpPr>
          <p:nvPr>
            <p:ph type="body" idx="2"/>
          </p:nvPr>
        </p:nvSpPr>
        <p:spPr>
          <a:xfrm>
            <a:off x="3073003" y="1405642"/>
            <a:ext cx="5728950" cy="775084"/>
          </a:xfrm>
          <a:prstGeom prst="rect">
            <a:avLst/>
          </a:prstGeom>
          <a:solidFill>
            <a:schemeClr val="dk1">
              <a:alpha val="14901"/>
            </a:schemeClr>
          </a:solidFill>
          <a:ln>
            <a:noFill/>
          </a:ln>
        </p:spPr>
        <p:txBody>
          <a:bodyPr spcFirstLastPara="1" wrap="square" lIns="91425" tIns="182875" rIns="91425" bIns="91425" anchor="t" anchorCtr="0"/>
          <a:lstStyle>
            <a:lvl1pPr marL="457200" marR="0" lvl="0" indent="-342900" algn="l" rtl="0">
              <a:lnSpc>
                <a:spcPct val="92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05276" algn="l" rtl="0">
              <a:lnSpc>
                <a:spcPct val="95000"/>
              </a:lnSpc>
              <a:spcBef>
                <a:spcPts val="450"/>
              </a:spcBef>
              <a:spcAft>
                <a:spcPts val="0"/>
              </a:spcAft>
              <a:buClr>
                <a:schemeClr val="dk2"/>
              </a:buClr>
              <a:buSzPts val="1208"/>
              <a:buFont typeface="Arial"/>
              <a:buChar char="–"/>
              <a:defRPr sz="1050" b="1" i="1"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63" name="Google Shape;363;p54"/>
          <p:cNvSpPr/>
          <p:nvPr/>
        </p:nvSpPr>
        <p:spPr>
          <a:xfrm>
            <a:off x="562559" y="901633"/>
            <a:ext cx="1577340" cy="157734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pic>
        <p:nvPicPr>
          <p:cNvPr id="364" name="Google Shape;364;p54"/>
          <p:cNvPicPr preferRelativeResize="0"/>
          <p:nvPr/>
        </p:nvPicPr>
        <p:blipFill rotWithShape="1">
          <a:blip r:embed="rId3">
            <a:alphaModFix/>
          </a:blip>
          <a:srcRect/>
          <a:stretch/>
        </p:blipFill>
        <p:spPr>
          <a:xfrm>
            <a:off x="7309676" y="4773881"/>
            <a:ext cx="1604772" cy="226314"/>
          </a:xfrm>
          <a:prstGeom prst="rect">
            <a:avLst/>
          </a:prstGeom>
          <a:noFill/>
          <a:ln>
            <a:noFill/>
          </a:ln>
        </p:spPr>
      </p:pic>
      <p:cxnSp>
        <p:nvCxnSpPr>
          <p:cNvPr id="365" name="Google Shape;365;p54"/>
          <p:cNvCxnSpPr/>
          <p:nvPr/>
        </p:nvCxnSpPr>
        <p:spPr>
          <a:xfrm>
            <a:off x="5658358" y="528451"/>
            <a:ext cx="558040" cy="0"/>
          </a:xfrm>
          <a:prstGeom prst="straightConnector1">
            <a:avLst/>
          </a:prstGeom>
          <a:noFill/>
          <a:ln w="12700" cap="rnd" cmpd="sng">
            <a:solidFill>
              <a:schemeClr val="accent1"/>
            </a:solidFill>
            <a:prstDash val="solid"/>
            <a:miter lim="800000"/>
            <a:headEnd type="none" w="sm" len="sm"/>
            <a:tailEnd type="none" w="sm" len="sm"/>
          </a:ln>
        </p:spPr>
      </p:cxnSp>
      <p:sp>
        <p:nvSpPr>
          <p:cNvPr id="366" name="Google Shape;366;p54"/>
          <p:cNvSpPr txBox="1">
            <a:spLocks noGrp="1"/>
          </p:cNvSpPr>
          <p:nvPr>
            <p:ph type="body" idx="3"/>
          </p:nvPr>
        </p:nvSpPr>
        <p:spPr>
          <a:xfrm>
            <a:off x="3072802" y="228277"/>
            <a:ext cx="5729151" cy="155135"/>
          </a:xfrm>
          <a:prstGeom prst="rect">
            <a:avLst/>
          </a:prstGeom>
          <a:solidFill>
            <a:schemeClr val="lt1">
              <a:alpha val="14901"/>
            </a:schemeClr>
          </a:solidFill>
          <a:ln>
            <a:noFill/>
          </a:ln>
        </p:spPr>
        <p:txBody>
          <a:bodyPr spcFirstLastPara="1" wrap="square" lIns="0" tIns="0" rIns="0" bIns="0" anchor="ctr" anchorCtr="0"/>
          <a:lstStyle>
            <a:lvl1pPr marL="457200" marR="0" lvl="0" indent="-281940" algn="ctr" rtl="0">
              <a:lnSpc>
                <a:spcPct val="100000"/>
              </a:lnSpc>
              <a:spcBef>
                <a:spcPts val="0"/>
              </a:spcBef>
              <a:spcAft>
                <a:spcPts val="0"/>
              </a:spcAft>
              <a:buClr>
                <a:schemeClr val="accent1"/>
              </a:buClr>
              <a:buSzPts val="840"/>
              <a:buFont typeface="Arial"/>
              <a:buChar char="​"/>
              <a:defRPr sz="1200" b="1" i="0" u="none" strike="noStrike" cap="none">
                <a:solidFill>
                  <a:schemeClr val="accent1"/>
                </a:solidFill>
                <a:latin typeface="Arial"/>
                <a:ea typeface="Arial"/>
                <a:cs typeface="Arial"/>
                <a:sym typeface="Arial"/>
              </a:defRPr>
            </a:lvl1pPr>
            <a:lvl2pPr marL="914400" marR="0" lvl="1" indent="-305276" algn="l" rtl="0">
              <a:lnSpc>
                <a:spcPct val="95000"/>
              </a:lnSpc>
              <a:spcBef>
                <a:spcPts val="225"/>
              </a:spcBef>
              <a:spcAft>
                <a:spcPts val="0"/>
              </a:spcAft>
              <a:buClr>
                <a:schemeClr val="accent1"/>
              </a:buClr>
              <a:buSzPts val="1208"/>
              <a:buFont typeface="Arial"/>
              <a:buChar char="​"/>
              <a:defRPr sz="1050" b="1" i="0" u="none" strike="noStrike" cap="none">
                <a:solidFill>
                  <a:schemeClr val="accent1"/>
                </a:solidFill>
                <a:latin typeface="Arial"/>
                <a:ea typeface="Arial"/>
                <a:cs typeface="Arial"/>
                <a:sym typeface="Arial"/>
              </a:defRPr>
            </a:lvl2pPr>
            <a:lvl3pPr marL="1371600" marR="0" lvl="2" indent="-294322" algn="l" rtl="0">
              <a:lnSpc>
                <a:spcPct val="95000"/>
              </a:lnSpc>
              <a:spcBef>
                <a:spcPts val="225"/>
              </a:spcBef>
              <a:spcAft>
                <a:spcPts val="0"/>
              </a:spcAft>
              <a:buClr>
                <a:schemeClr val="accent1"/>
              </a:buClr>
              <a:buSzPts val="1035"/>
              <a:buFont typeface="Arial"/>
              <a:buChar char="​"/>
              <a:defRPr sz="900" b="0" i="0" u="none" strike="noStrike" cap="none">
                <a:solidFill>
                  <a:schemeClr val="dk2"/>
                </a:solidFill>
                <a:latin typeface="Arial"/>
                <a:ea typeface="Arial"/>
                <a:cs typeface="Arial"/>
                <a:sym typeface="Arial"/>
              </a:defRPr>
            </a:lvl3pPr>
            <a:lvl4pPr marL="1828800" marR="0" lvl="3" indent="-285750" algn="l" rtl="0">
              <a:lnSpc>
                <a:spcPct val="95000"/>
              </a:lnSpc>
              <a:spcBef>
                <a:spcPts val="225"/>
              </a:spcBef>
              <a:spcAft>
                <a:spcPts val="0"/>
              </a:spcAft>
              <a:buClr>
                <a:schemeClr val="accent1"/>
              </a:buClr>
              <a:buSzPts val="900"/>
              <a:buFont typeface="Arial"/>
              <a:buChar char="​"/>
              <a:defRPr sz="900" b="0" i="0" u="none" strike="noStrike" cap="none">
                <a:solidFill>
                  <a:schemeClr val="dk2"/>
                </a:solidFill>
                <a:latin typeface="Arial"/>
                <a:ea typeface="Arial"/>
                <a:cs typeface="Arial"/>
                <a:sym typeface="Arial"/>
              </a:defRPr>
            </a:lvl4pPr>
            <a:lvl5pPr marL="2286000" marR="0" lvl="4" indent="-285750" algn="l" rtl="0">
              <a:lnSpc>
                <a:spcPct val="95000"/>
              </a:lnSpc>
              <a:spcBef>
                <a:spcPts val="225"/>
              </a:spcBef>
              <a:spcAft>
                <a:spcPts val="0"/>
              </a:spcAft>
              <a:buClr>
                <a:schemeClr val="accent1"/>
              </a:buClr>
              <a:buSzPts val="900"/>
              <a:buFont typeface="Arial"/>
              <a:buChar char="​"/>
              <a:defRPr sz="9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367" name="Google Shape;367;p54"/>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ission Statement">
  <p:cSld name="Mission Statement">
    <p:bg>
      <p:bgPr>
        <a:solidFill>
          <a:schemeClr val="lt1"/>
        </a:solidFill>
        <a:effectLst/>
      </p:bgPr>
    </p:bg>
    <p:spTree>
      <p:nvGrpSpPr>
        <p:cNvPr id="1" name="Shape 368"/>
        <p:cNvGrpSpPr/>
        <p:nvPr/>
      </p:nvGrpSpPr>
      <p:grpSpPr>
        <a:xfrm>
          <a:off x="0" y="0"/>
          <a:ext cx="0" cy="0"/>
          <a:chOff x="0" y="0"/>
          <a:chExt cx="0" cy="0"/>
        </a:xfrm>
      </p:grpSpPr>
      <p:pic>
        <p:nvPicPr>
          <p:cNvPr id="369" name="Google Shape;369;p55"/>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70" name="Google Shape;370;p55"/>
          <p:cNvPicPr preferRelativeResize="0"/>
          <p:nvPr/>
        </p:nvPicPr>
        <p:blipFill rotWithShape="1">
          <a:blip r:embed="rId3">
            <a:alphaModFix/>
          </a:blip>
          <a:srcRect/>
          <a:stretch/>
        </p:blipFill>
        <p:spPr>
          <a:xfrm>
            <a:off x="7309676" y="4773881"/>
            <a:ext cx="1604772" cy="226314"/>
          </a:xfrm>
          <a:prstGeom prst="rect">
            <a:avLst/>
          </a:prstGeom>
          <a:noFill/>
          <a:ln>
            <a:noFill/>
          </a:ln>
        </p:spPr>
      </p:pic>
      <p:sp>
        <p:nvSpPr>
          <p:cNvPr id="371" name="Google Shape;371;p55"/>
          <p:cNvSpPr txBox="1"/>
          <p:nvPr/>
        </p:nvSpPr>
        <p:spPr>
          <a:xfrm>
            <a:off x="26761" y="4919403"/>
            <a:ext cx="4562048" cy="1846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Key Takeaways">
  <p:cSld name="Key Takeaways">
    <p:spTree>
      <p:nvGrpSpPr>
        <p:cNvPr id="1" name="Shape 372"/>
        <p:cNvGrpSpPr/>
        <p:nvPr/>
      </p:nvGrpSpPr>
      <p:grpSpPr>
        <a:xfrm>
          <a:off x="0" y="0"/>
          <a:ext cx="0" cy="0"/>
          <a:chOff x="0" y="0"/>
          <a:chExt cx="0" cy="0"/>
        </a:xfrm>
      </p:grpSpPr>
      <p:pic>
        <p:nvPicPr>
          <p:cNvPr id="373" name="Google Shape;373;p56"/>
          <p:cNvPicPr preferRelativeResize="0"/>
          <p:nvPr/>
        </p:nvPicPr>
        <p:blipFill rotWithShape="1">
          <a:blip r:embed="rId2">
            <a:alphaModFix/>
          </a:blip>
          <a:srcRect r="66689"/>
          <a:stretch/>
        </p:blipFill>
        <p:spPr>
          <a:xfrm>
            <a:off x="571" y="322"/>
            <a:ext cx="3045524" cy="5142857"/>
          </a:xfrm>
          <a:prstGeom prst="rect">
            <a:avLst/>
          </a:prstGeom>
          <a:noFill/>
          <a:ln>
            <a:noFill/>
          </a:ln>
        </p:spPr>
      </p:pic>
      <p:sp>
        <p:nvSpPr>
          <p:cNvPr id="374" name="Google Shape;374;p56"/>
          <p:cNvSpPr txBox="1">
            <a:spLocks noGrp="1"/>
          </p:cNvSpPr>
          <p:nvPr>
            <p:ph type="body" idx="1"/>
          </p:nvPr>
        </p:nvSpPr>
        <p:spPr>
          <a:xfrm>
            <a:off x="3514726" y="232798"/>
            <a:ext cx="5287226" cy="4354432"/>
          </a:xfrm>
          <a:prstGeom prst="rect">
            <a:avLst/>
          </a:prstGeom>
          <a:noFill/>
          <a:ln>
            <a:noFill/>
          </a:ln>
        </p:spPr>
        <p:txBody>
          <a:bodyPr spcFirstLastPara="1" wrap="square" lIns="0" tIns="182875" rIns="0" bIns="45700" anchor="ctr" anchorCtr="0"/>
          <a:lstStyle>
            <a:lvl1pPr marL="457200" marR="0" lvl="0" indent="-388620" algn="l" rtl="0">
              <a:lnSpc>
                <a:spcPct val="92000"/>
              </a:lnSpc>
              <a:spcBef>
                <a:spcPts val="2250"/>
              </a:spcBef>
              <a:spcAft>
                <a:spcPts val="0"/>
              </a:spcAft>
              <a:buClr>
                <a:schemeClr val="accent1"/>
              </a:buClr>
              <a:buSzPts val="2520"/>
              <a:buFont typeface="Arial"/>
              <a:buAutoNum type="arabicPeriod"/>
              <a:defRPr sz="2100" b="0" i="0" u="none" strike="noStrike" cap="none">
                <a:solidFill>
                  <a:schemeClr val="lt1"/>
                </a:solidFill>
                <a:latin typeface="Arial"/>
                <a:ea typeface="Arial"/>
                <a:cs typeface="Arial"/>
                <a:sym typeface="Arial"/>
              </a:defRPr>
            </a:lvl1pPr>
            <a:lvl2pPr marL="914400" marR="0" lvl="1" indent="-360044" algn="l" rtl="0">
              <a:lnSpc>
                <a:spcPct val="95000"/>
              </a:lnSpc>
              <a:spcBef>
                <a:spcPts val="450"/>
              </a:spcBef>
              <a:spcAft>
                <a:spcPts val="0"/>
              </a:spcAft>
              <a:buClr>
                <a:schemeClr val="accent1"/>
              </a:buClr>
              <a:buSzPts val="2070"/>
              <a:buFont typeface="Arial"/>
              <a:buChar char="•"/>
              <a:defRPr sz="18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375" name="Google Shape;375;p56"/>
          <p:cNvSpPr txBox="1">
            <a:spLocks noGrp="1"/>
          </p:cNvSpPr>
          <p:nvPr>
            <p:ph type="subTitle" idx="2"/>
          </p:nvPr>
        </p:nvSpPr>
        <p:spPr>
          <a:xfrm>
            <a:off x="342048" y="2389816"/>
            <a:ext cx="2410678" cy="226545"/>
          </a:xfrm>
          <a:prstGeom prst="rect">
            <a:avLst/>
          </a:prstGeom>
          <a:noFill/>
          <a:ln>
            <a:noFill/>
          </a:ln>
        </p:spPr>
        <p:txBody>
          <a:bodyPr spcFirstLastPara="1" wrap="square" lIns="0" tIns="0" rIns="0" bIns="45700" anchor="t" anchorCtr="0"/>
          <a:lstStyle>
            <a:lvl1pPr marR="0" lvl="0" algn="ctr" rtl="0">
              <a:lnSpc>
                <a:spcPct val="92000"/>
              </a:lnSpc>
              <a:spcBef>
                <a:spcPts val="450"/>
              </a:spcBef>
              <a:spcAft>
                <a:spcPts val="0"/>
              </a:spcAft>
              <a:buClr>
                <a:schemeClr val="accent1"/>
              </a:buClr>
              <a:buSzPts val="1260"/>
              <a:buFont typeface="Merriweather Sans"/>
              <a:buNone/>
              <a:defRPr sz="1800" b="0" i="0" u="none" strike="noStrike" cap="none">
                <a:solidFill>
                  <a:schemeClr val="accent2"/>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chemeClr val="lt2"/>
                </a:solidFill>
                <a:latin typeface="Arial"/>
                <a:ea typeface="Arial"/>
                <a:cs typeface="Arial"/>
                <a:sym typeface="Arial"/>
              </a:defRPr>
            </a:lvl2pPr>
            <a:lvl3pPr marR="0" lvl="2" algn="ctr" rtl="0">
              <a:lnSpc>
                <a:spcPct val="95000"/>
              </a:lnSpc>
              <a:spcBef>
                <a:spcPts val="450"/>
              </a:spcBef>
              <a:spcAft>
                <a:spcPts val="0"/>
              </a:spcAft>
              <a:buClr>
                <a:schemeClr val="accent1"/>
              </a:buClr>
              <a:buSzPts val="1553"/>
              <a:buFont typeface="Arial"/>
              <a:buNone/>
              <a:defRPr sz="1350" b="0" i="0" u="none" strike="noStrike" cap="none">
                <a:solidFill>
                  <a:schemeClr val="lt2"/>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chemeClr val="lt2"/>
                </a:solidFill>
                <a:latin typeface="Arial"/>
                <a:ea typeface="Arial"/>
                <a:cs typeface="Arial"/>
                <a:sym typeface="Arial"/>
              </a:defRPr>
            </a:lvl4pPr>
            <a:lvl5pPr marR="0" lvl="4" algn="ctr" rtl="0">
              <a:lnSpc>
                <a:spcPct val="95000"/>
              </a:lnSpc>
              <a:spcBef>
                <a:spcPts val="450"/>
              </a:spcBef>
              <a:spcAft>
                <a:spcPts val="0"/>
              </a:spcAft>
              <a:buClr>
                <a:schemeClr val="accent1"/>
              </a:buClr>
              <a:buSzPts val="1200"/>
              <a:buFont typeface="Arial"/>
              <a:buNone/>
              <a:defRPr sz="1200" b="0" i="0" u="none" strike="noStrike" cap="none">
                <a:solidFill>
                  <a:schemeClr val="accent1"/>
                </a:solidFill>
                <a:latin typeface="Arial"/>
                <a:ea typeface="Arial"/>
                <a:cs typeface="Arial"/>
                <a:sym typeface="Arial"/>
              </a:defRPr>
            </a:lvl5pPr>
            <a:lvl6pPr marR="0" lvl="5" algn="ctr" rtl="0">
              <a:lnSpc>
                <a:spcPct val="95000"/>
              </a:lnSpc>
              <a:spcBef>
                <a:spcPts val="45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6pPr>
            <a:lvl7pPr marR="0" lvl="6"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7pPr>
            <a:lvl8pPr marR="0" lvl="7" algn="ctr" rtl="0">
              <a:lnSpc>
                <a:spcPct val="95000"/>
              </a:lnSpc>
              <a:spcBef>
                <a:spcPts val="45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8pPr>
            <a:lvl9pPr marR="0" lvl="8" algn="ctr"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376" name="Google Shape;376;p56"/>
          <p:cNvSpPr txBox="1">
            <a:spLocks noGrp="1"/>
          </p:cNvSpPr>
          <p:nvPr>
            <p:ph type="title"/>
          </p:nvPr>
        </p:nvSpPr>
        <p:spPr>
          <a:xfrm>
            <a:off x="342048" y="434050"/>
            <a:ext cx="2410678" cy="1884467"/>
          </a:xfrm>
          <a:prstGeom prst="rect">
            <a:avLst/>
          </a:prstGeom>
          <a:noFill/>
          <a:ln>
            <a:noFill/>
          </a:ln>
        </p:spPr>
        <p:txBody>
          <a:bodyPr spcFirstLastPara="1" wrap="square" lIns="0" tIns="82275" rIns="0" bIns="0" anchor="b"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77" name="Google Shape;377;p56"/>
          <p:cNvPicPr preferRelativeResize="0"/>
          <p:nvPr/>
        </p:nvPicPr>
        <p:blipFill rotWithShape="1">
          <a:blip r:embed="rId3">
            <a:alphaModFix/>
          </a:blip>
          <a:srcRect/>
          <a:stretch/>
        </p:blipFill>
        <p:spPr>
          <a:xfrm>
            <a:off x="7309249" y="4776433"/>
            <a:ext cx="1605199" cy="223165"/>
          </a:xfrm>
          <a:prstGeom prst="rect">
            <a:avLst/>
          </a:prstGeom>
          <a:noFill/>
          <a:ln>
            <a:noFill/>
          </a:ln>
        </p:spPr>
      </p:pic>
      <p:sp>
        <p:nvSpPr>
          <p:cNvPr id="378" name="Google Shape;378;p56"/>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Last Slide">
  <p:cSld name="Last Slide">
    <p:bg>
      <p:bgPr>
        <a:solidFill>
          <a:schemeClr val="lt1"/>
        </a:solidFill>
        <a:effectLst/>
      </p:bgPr>
    </p:bg>
    <p:spTree>
      <p:nvGrpSpPr>
        <p:cNvPr id="1" name="Shape 379"/>
        <p:cNvGrpSpPr/>
        <p:nvPr/>
      </p:nvGrpSpPr>
      <p:grpSpPr>
        <a:xfrm>
          <a:off x="0" y="0"/>
          <a:ext cx="0" cy="0"/>
          <a:chOff x="0" y="0"/>
          <a:chExt cx="0" cy="0"/>
        </a:xfrm>
      </p:grpSpPr>
      <p:pic>
        <p:nvPicPr>
          <p:cNvPr id="380" name="Google Shape;380;p57"/>
          <p:cNvPicPr preferRelativeResize="0"/>
          <p:nvPr/>
        </p:nvPicPr>
        <p:blipFill rotWithShape="1">
          <a:blip r:embed="rId2">
            <a:alphaModFix/>
          </a:blip>
          <a:srcRect/>
          <a:stretch/>
        </p:blipFill>
        <p:spPr>
          <a:xfrm>
            <a:off x="378" y="213"/>
            <a:ext cx="9143244" cy="5143075"/>
          </a:xfrm>
          <a:prstGeom prst="rect">
            <a:avLst/>
          </a:prstGeom>
          <a:noFill/>
          <a:ln>
            <a:noFill/>
          </a:ln>
        </p:spPr>
      </p:pic>
      <p:sp>
        <p:nvSpPr>
          <p:cNvPr id="381" name="Google Shape;381;p57"/>
          <p:cNvSpPr txBox="1">
            <a:spLocks noGrp="1"/>
          </p:cNvSpPr>
          <p:nvPr>
            <p:ph type="title"/>
          </p:nvPr>
        </p:nvSpPr>
        <p:spPr>
          <a:xfrm>
            <a:off x="479809" y="1668607"/>
            <a:ext cx="4428662" cy="1806284"/>
          </a:xfrm>
          <a:prstGeom prst="rect">
            <a:avLst/>
          </a:prstGeom>
          <a:noFill/>
          <a:ln>
            <a:noFill/>
          </a:ln>
        </p:spPr>
        <p:txBody>
          <a:bodyPr spcFirstLastPara="1" wrap="square" lIns="0" tIns="82275" rIns="0" bIns="0" anchor="t" anchorCtr="0"/>
          <a:lstStyle>
            <a:lvl1pPr marR="0" lvl="0" algn="l" rtl="0">
              <a:lnSpc>
                <a:spcPct val="86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2" name="Google Shape;382;p57"/>
          <p:cNvSpPr txBox="1"/>
          <p:nvPr/>
        </p:nvSpPr>
        <p:spPr>
          <a:xfrm>
            <a:off x="4578724" y="26149"/>
            <a:ext cx="4562048"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cap="none">
                <a:solidFill>
                  <a:srgbClr val="858585"/>
                </a:solidFill>
                <a:latin typeface="Calibri"/>
                <a:ea typeface="Calibri"/>
                <a:cs typeface="Calibri"/>
                <a:sym typeface="Calibri"/>
              </a:rPr>
              <a:t>© 2017 SPLUNK INC.</a:t>
            </a:r>
            <a:endParaRPr/>
          </a:p>
        </p:txBody>
      </p:sp>
      <p:pic>
        <p:nvPicPr>
          <p:cNvPr id="383" name="Google Shape;383;p57"/>
          <p:cNvPicPr preferRelativeResize="0"/>
          <p:nvPr/>
        </p:nvPicPr>
        <p:blipFill rotWithShape="1">
          <a:blip r:embed="rId3">
            <a:alphaModFix/>
          </a:blip>
          <a:srcRect/>
          <a:stretch/>
        </p:blipFill>
        <p:spPr>
          <a:xfrm>
            <a:off x="0" y="0"/>
            <a:ext cx="9156700" cy="5154613"/>
          </a:xfrm>
          <a:prstGeom prst="rect">
            <a:avLst/>
          </a:prstGeom>
          <a:noFill/>
          <a:ln>
            <a:noFill/>
          </a:ln>
        </p:spPr>
      </p:pic>
      <p:sp>
        <p:nvSpPr>
          <p:cNvPr id="384" name="Google Shape;384;p57"/>
          <p:cNvSpPr txBox="1"/>
          <p:nvPr/>
        </p:nvSpPr>
        <p:spPr>
          <a:xfrm>
            <a:off x="6811963" y="2509838"/>
            <a:ext cx="103187" cy="301625"/>
          </a:xfrm>
          <a:prstGeom prst="rect">
            <a:avLst/>
          </a:prstGeom>
          <a:no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385" name="Google Shape;385;p57"/>
          <p:cNvPicPr preferRelativeResize="0"/>
          <p:nvPr/>
        </p:nvPicPr>
        <p:blipFill rotWithShape="1">
          <a:blip r:embed="rId3">
            <a:alphaModFix/>
          </a:blip>
          <a:srcRect/>
          <a:stretch/>
        </p:blipFill>
        <p:spPr>
          <a:xfrm>
            <a:off x="0" y="0"/>
            <a:ext cx="9156700" cy="5154613"/>
          </a:xfrm>
          <a:prstGeom prst="rect">
            <a:avLst/>
          </a:prstGeom>
          <a:noFill/>
          <a:ln>
            <a:noFill/>
          </a:ln>
        </p:spPr>
      </p:pic>
      <p:pic>
        <p:nvPicPr>
          <p:cNvPr id="386" name="Google Shape;386;p57" descr="logo_splunk_W.png"/>
          <p:cNvPicPr preferRelativeResize="0"/>
          <p:nvPr/>
        </p:nvPicPr>
        <p:blipFill rotWithShape="1">
          <a:blip r:embed="rId4">
            <a:alphaModFix/>
          </a:blip>
          <a:srcRect/>
          <a:stretch/>
        </p:blipFill>
        <p:spPr>
          <a:xfrm>
            <a:off x="7500938" y="4470400"/>
            <a:ext cx="1317625" cy="388938"/>
          </a:xfrm>
          <a:prstGeom prst="rect">
            <a:avLst/>
          </a:prstGeom>
          <a:noFill/>
          <a:ln>
            <a:noFill/>
          </a:ln>
        </p:spPr>
      </p:pic>
      <p:sp>
        <p:nvSpPr>
          <p:cNvPr id="387" name="Google Shape;387;p57"/>
          <p:cNvSpPr txBox="1"/>
          <p:nvPr/>
        </p:nvSpPr>
        <p:spPr>
          <a:xfrm>
            <a:off x="6811963" y="2509838"/>
            <a:ext cx="103187" cy="301625"/>
          </a:xfrm>
          <a:prstGeom prst="rect">
            <a:avLst/>
          </a:prstGeom>
          <a:no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388" name="Google Shape;388;p57" descr="logo_splunk_W.png"/>
          <p:cNvPicPr preferRelativeResize="0"/>
          <p:nvPr/>
        </p:nvPicPr>
        <p:blipFill rotWithShape="1">
          <a:blip r:embed="rId4">
            <a:alphaModFix/>
          </a:blip>
          <a:srcRect/>
          <a:stretch/>
        </p:blipFill>
        <p:spPr>
          <a:xfrm>
            <a:off x="7500938" y="4470400"/>
            <a:ext cx="1317625" cy="3889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Forward-Looking Statements">
  <p:cSld name="Forward-Looking Statements">
    <p:spTree>
      <p:nvGrpSpPr>
        <p:cNvPr id="1" name="Shape 389"/>
        <p:cNvGrpSpPr/>
        <p:nvPr/>
      </p:nvGrpSpPr>
      <p:grpSpPr>
        <a:xfrm>
          <a:off x="0" y="0"/>
          <a:ext cx="0" cy="0"/>
          <a:chOff x="0" y="0"/>
          <a:chExt cx="0" cy="0"/>
        </a:xfrm>
      </p:grpSpPr>
      <p:sp>
        <p:nvSpPr>
          <p:cNvPr id="390" name="Google Shape;390;p58"/>
          <p:cNvSpPr txBox="1"/>
          <p:nvPr/>
        </p:nvSpPr>
        <p:spPr>
          <a:xfrm>
            <a:off x="928985" y="923624"/>
            <a:ext cx="7382284" cy="3185744"/>
          </a:xfrm>
          <a:prstGeom prst="rect">
            <a:avLst/>
          </a:prstGeom>
          <a:noFill/>
          <a:ln>
            <a:noFill/>
          </a:ln>
        </p:spPr>
        <p:txBody>
          <a:bodyPr spcFirstLastPara="1" wrap="square" lIns="0" tIns="150875" rIns="0" bIns="0" anchor="t" anchorCtr="0">
            <a:noAutofit/>
          </a:bodyPr>
          <a:lstStyle/>
          <a:p>
            <a:pPr marL="0" marR="0" lvl="0" indent="0" algn="l" rtl="0">
              <a:lnSpc>
                <a:spcPct val="114000"/>
              </a:lnSpc>
              <a:spcBef>
                <a:spcPts val="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During the course of this presentation, we may make forward-looking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endParaRPr/>
          </a:p>
          <a:p>
            <a:pPr marL="0" marR="0" lvl="0" indent="0" algn="l" rtl="0">
              <a:lnSpc>
                <a:spcPct val="114000"/>
              </a:lnSpc>
              <a:spcBef>
                <a:spcPts val="900"/>
              </a:spcBef>
              <a:spcAft>
                <a:spcPts val="0"/>
              </a:spcAft>
              <a:buClr>
                <a:schemeClr val="lt1"/>
              </a:buClr>
              <a:buSzPts val="1200"/>
              <a:buFont typeface="Calibri"/>
              <a:buNone/>
            </a:pPr>
            <a:r>
              <a:rPr lang="en-US" sz="1200">
                <a:solidFill>
                  <a:schemeClr val="lt1"/>
                </a:solidFill>
                <a:latin typeface="Calibri"/>
                <a:ea typeface="Calibri"/>
                <a:cs typeface="Calibri"/>
                <a:sym typeface="Calibri"/>
              </a:rPr>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endParaRPr/>
          </a:p>
          <a:p>
            <a:pPr marL="0" marR="0" lvl="0" indent="0" algn="l" rtl="0">
              <a:lnSpc>
                <a:spcPct val="114000"/>
              </a:lnSpc>
              <a:spcBef>
                <a:spcPts val="900"/>
              </a:spcBef>
              <a:spcAft>
                <a:spcPts val="0"/>
              </a:spcAft>
              <a:buNone/>
            </a:pPr>
            <a:r>
              <a:rPr lang="en-US" sz="788">
                <a:solidFill>
                  <a:schemeClr val="lt1"/>
                </a:solidFill>
                <a:latin typeface="Calibri"/>
                <a:ea typeface="Calibri"/>
                <a:cs typeface="Calibri"/>
                <a:sym typeface="Calibri"/>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endParaRPr/>
          </a:p>
        </p:txBody>
      </p:sp>
      <p:sp>
        <p:nvSpPr>
          <p:cNvPr id="391" name="Google Shape;391;p58"/>
          <p:cNvSpPr txBox="1"/>
          <p:nvPr/>
        </p:nvSpPr>
        <p:spPr>
          <a:xfrm>
            <a:off x="342047" y="232795"/>
            <a:ext cx="8459906" cy="332690"/>
          </a:xfrm>
          <a:prstGeom prst="rect">
            <a:avLst/>
          </a:prstGeom>
          <a:noFill/>
          <a:ln>
            <a:noFill/>
          </a:ln>
        </p:spPr>
        <p:txBody>
          <a:bodyPr spcFirstLastPara="1" wrap="square" lIns="0" tIns="61700" rIns="0" bIns="0" anchor="t"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a:solidFill>
                  <a:schemeClr val="lt1"/>
                </a:solidFill>
                <a:latin typeface="Arial"/>
                <a:ea typeface="Arial"/>
                <a:cs typeface="Arial"/>
                <a:sym typeface="Arial"/>
              </a:rPr>
              <a:t>Forward-Looking Statements</a:t>
            </a:r>
            <a:endParaRPr/>
          </a:p>
        </p:txBody>
      </p:sp>
      <p:sp>
        <p:nvSpPr>
          <p:cNvPr id="392" name="Google Shape;392;p58"/>
          <p:cNvSpPr txBox="1"/>
          <p:nvPr/>
        </p:nvSpPr>
        <p:spPr>
          <a:xfrm>
            <a:off x="1678676" y="-289359"/>
            <a:ext cx="5786649" cy="276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b="1">
                <a:solidFill>
                  <a:srgbClr val="C00000"/>
                </a:solidFill>
                <a:latin typeface="Calibri"/>
                <a:ea typeface="Calibri"/>
                <a:cs typeface="Calibri"/>
                <a:sym typeface="Calibri"/>
              </a:rPr>
              <a:t>THIS SLIDE IS REQUIRED FOR ALL 3</a:t>
            </a:r>
            <a:r>
              <a:rPr lang="en-US" sz="1800" b="1" baseline="30000">
                <a:solidFill>
                  <a:srgbClr val="C00000"/>
                </a:solidFill>
                <a:latin typeface="Calibri"/>
                <a:ea typeface="Calibri"/>
                <a:cs typeface="Calibri"/>
                <a:sym typeface="Calibri"/>
              </a:rPr>
              <a:t>RD</a:t>
            </a:r>
            <a:r>
              <a:rPr lang="en-US" sz="1800" b="1">
                <a:solidFill>
                  <a:srgbClr val="C00000"/>
                </a:solidFill>
                <a:latin typeface="Calibri"/>
                <a:ea typeface="Calibri"/>
                <a:cs typeface="Calibri"/>
                <a:sym typeface="Calibri"/>
              </a:rPr>
              <a:t> PARTY PRESENTATIONS.</a:t>
            </a:r>
            <a:endParaRPr sz="1800" b="1">
              <a:solidFill>
                <a:srgbClr val="C00000"/>
              </a:solidFill>
              <a:latin typeface="Calibri"/>
              <a:ea typeface="Calibri"/>
              <a:cs typeface="Calibri"/>
              <a:sym typeface="Calibri"/>
            </a:endParaRPr>
          </a:p>
        </p:txBody>
      </p:sp>
      <p:sp>
        <p:nvSpPr>
          <p:cNvPr id="393" name="Google Shape;393;p58"/>
          <p:cNvSpPr txBox="1"/>
          <p:nvPr/>
        </p:nvSpPr>
        <p:spPr>
          <a:xfrm>
            <a:off x="-1" y="5577167"/>
            <a:ext cx="4457702" cy="258532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200" b="1" i="0">
                <a:solidFill>
                  <a:schemeClr val="lt1"/>
                </a:solidFill>
                <a:latin typeface="Calibri"/>
                <a:ea typeface="Calibri"/>
                <a:cs typeface="Calibri"/>
                <a:sym typeface="Calibri"/>
              </a:rPr>
              <a:t>Presentations to Third-Parties </a:t>
            </a:r>
            <a:r>
              <a:rPr lang="en-US" sz="1200" b="0" i="0">
                <a:solidFill>
                  <a:schemeClr val="lt1"/>
                </a:solidFill>
                <a:latin typeface="Calibri"/>
                <a:ea typeface="Calibri"/>
                <a:cs typeface="Calibri"/>
                <a:sym typeface="Calibri"/>
              </a:rPr>
              <a:t>(i.e., non-Splunkers)</a:t>
            </a:r>
            <a:endParaRPr sz="1200" b="0" i="0">
              <a:solidFill>
                <a:schemeClr val="lt1"/>
              </a:solidFill>
              <a:latin typeface="Calibri"/>
              <a:ea typeface="Calibri"/>
              <a:cs typeface="Calibri"/>
              <a:sym typeface="Calibri"/>
            </a:endParaRPr>
          </a:p>
          <a:p>
            <a:pPr marL="214313" marR="0" lvl="0" indent="-214313" algn="l" rtl="0">
              <a:spcBef>
                <a:spcPts val="0"/>
              </a:spcBef>
              <a:spcAft>
                <a:spcPts val="0"/>
              </a:spcAft>
              <a:buClr>
                <a:schemeClr val="lt1"/>
              </a:buClr>
              <a:buSzPts val="1200"/>
              <a:buFont typeface="Arial"/>
              <a:buChar char="•"/>
            </a:pPr>
            <a:r>
              <a:rPr lang="en-US" sz="1200" b="0" i="0">
                <a:solidFill>
                  <a:schemeClr val="lt1"/>
                </a:solidFill>
                <a:latin typeface="Calibri"/>
                <a:ea typeface="Calibri"/>
                <a:cs typeface="Calibri"/>
                <a:sym typeface="Calibri"/>
              </a:rPr>
              <a:t>When presenting to third parties, this slide must be included immediately after the title slide.</a:t>
            </a:r>
            <a:endParaRPr sz="1350" b="0" i="0">
              <a:solidFill>
                <a:schemeClr val="lt1"/>
              </a:solidFill>
              <a:latin typeface="Arial"/>
              <a:ea typeface="Arial"/>
              <a:cs typeface="Arial"/>
              <a:sym typeface="Arial"/>
            </a:endParaRPr>
          </a:p>
          <a:p>
            <a:pPr marL="214313" marR="0" lvl="0" indent="-214313" algn="l" rtl="0">
              <a:spcBef>
                <a:spcPts val="0"/>
              </a:spcBef>
              <a:spcAft>
                <a:spcPts val="0"/>
              </a:spcAft>
              <a:buClr>
                <a:schemeClr val="lt1"/>
              </a:buClr>
              <a:buSzPts val="1350"/>
              <a:buFont typeface="Arial"/>
              <a:buChar char="•"/>
            </a:pPr>
            <a:r>
              <a:rPr lang="en-US" sz="1350" b="0" i="0">
                <a:solidFill>
                  <a:schemeClr val="lt1"/>
                </a:solidFill>
                <a:latin typeface="Arial"/>
                <a:ea typeface="Arial"/>
                <a:cs typeface="Arial"/>
                <a:sym typeface="Arial"/>
              </a:rPr>
              <a:t>O</a:t>
            </a:r>
            <a:r>
              <a:rPr lang="en-US" sz="1200" b="0" i="0">
                <a:solidFill>
                  <a:schemeClr val="lt1"/>
                </a:solidFill>
                <a:latin typeface="Calibri"/>
                <a:ea typeface="Calibri"/>
                <a:cs typeface="Calibri"/>
                <a:sym typeface="Calibri"/>
              </a:rPr>
              <a:t>nly share confidential information on a “need-to-know” basis and make sure the audience members are bound by non-disclosure or confidentiality agreements. </a:t>
            </a:r>
            <a:endParaRPr/>
          </a:p>
          <a:p>
            <a:pPr marL="214313" marR="0" lvl="0" indent="-214313" algn="l" rtl="0">
              <a:spcBef>
                <a:spcPts val="0"/>
              </a:spcBef>
              <a:spcAft>
                <a:spcPts val="0"/>
              </a:spcAft>
              <a:buClr>
                <a:schemeClr val="lt1"/>
              </a:buClr>
              <a:buSzPts val="1350"/>
              <a:buFont typeface="Arial"/>
              <a:buChar char="•"/>
            </a:pPr>
            <a:r>
              <a:rPr lang="en-US" sz="1350" b="0" i="0">
                <a:solidFill>
                  <a:schemeClr val="lt1"/>
                </a:solidFill>
                <a:latin typeface="Calibri"/>
                <a:ea typeface="Calibri"/>
                <a:cs typeface="Calibri"/>
                <a:sym typeface="Calibri"/>
              </a:rPr>
              <a:t>Before disclosing any customer or other third party names, logos or use cases, confirm with Marketing that we have the right consents.</a:t>
            </a:r>
            <a:r>
              <a:rPr lang="en-US" sz="1200" b="0" i="0">
                <a:solidFill>
                  <a:schemeClr val="lt1"/>
                </a:solidFill>
                <a:latin typeface="Calibri"/>
                <a:ea typeface="Calibri"/>
                <a:cs typeface="Calibri"/>
                <a:sym typeface="Calibri"/>
              </a:rPr>
              <a:t> </a:t>
            </a:r>
            <a:endParaRPr/>
          </a:p>
          <a:p>
            <a:pPr marL="214313" marR="0" lvl="0" indent="-214313" algn="l" rtl="0">
              <a:spcBef>
                <a:spcPts val="0"/>
              </a:spcBef>
              <a:spcAft>
                <a:spcPts val="0"/>
              </a:spcAft>
              <a:buClr>
                <a:schemeClr val="lt1"/>
              </a:buClr>
              <a:buSzPts val="1350"/>
              <a:buFont typeface="Arial"/>
              <a:buChar char="•"/>
            </a:pPr>
            <a:r>
              <a:rPr lang="en-US" sz="1350" b="0" i="0">
                <a:solidFill>
                  <a:schemeClr val="lt1"/>
                </a:solidFill>
                <a:latin typeface="Calibri"/>
                <a:ea typeface="Calibri"/>
                <a:cs typeface="Calibri"/>
                <a:sym typeface="Calibri"/>
              </a:rPr>
              <a:t>Don’t bash the competition. If making comparisons between Splunk and our competitors, stick to the facts.</a:t>
            </a:r>
            <a:r>
              <a:rPr lang="en-US" sz="1200" b="0" i="0">
                <a:solidFill>
                  <a:schemeClr val="lt1"/>
                </a:solidFill>
                <a:latin typeface="Calibri"/>
                <a:ea typeface="Calibri"/>
                <a:cs typeface="Calibri"/>
                <a:sym typeface="Calibri"/>
              </a:rPr>
              <a:t> </a:t>
            </a:r>
            <a:endParaRPr/>
          </a:p>
          <a:p>
            <a:pPr marL="214313" marR="0" lvl="0" indent="-214313" algn="l" rtl="0">
              <a:spcBef>
                <a:spcPts val="0"/>
              </a:spcBef>
              <a:spcAft>
                <a:spcPts val="0"/>
              </a:spcAft>
              <a:buClr>
                <a:schemeClr val="lt1"/>
              </a:buClr>
              <a:buSzPts val="1350"/>
              <a:buFont typeface="Arial"/>
              <a:buChar char="•"/>
            </a:pPr>
            <a:r>
              <a:rPr lang="en-US" sz="1350" b="0" i="0">
                <a:solidFill>
                  <a:schemeClr val="lt1"/>
                </a:solidFill>
                <a:latin typeface="Calibri"/>
                <a:ea typeface="Calibri"/>
                <a:cs typeface="Calibri"/>
                <a:sym typeface="Calibri"/>
              </a:rPr>
              <a:t>Make sure all statements are not overstated and are supported by facts.</a:t>
            </a:r>
            <a:r>
              <a:rPr lang="en-US" sz="1200" b="0" i="0">
                <a:solidFill>
                  <a:schemeClr val="lt1"/>
                </a:solidFill>
                <a:latin typeface="Calibri"/>
                <a:ea typeface="Calibri"/>
                <a:cs typeface="Calibri"/>
                <a:sym typeface="Calibri"/>
              </a:rPr>
              <a:t> </a:t>
            </a:r>
            <a:endParaRPr/>
          </a:p>
        </p:txBody>
      </p:sp>
      <p:sp>
        <p:nvSpPr>
          <p:cNvPr id="394" name="Google Shape;394;p58"/>
          <p:cNvSpPr txBox="1"/>
          <p:nvPr/>
        </p:nvSpPr>
        <p:spPr>
          <a:xfrm>
            <a:off x="4881282" y="5577166"/>
            <a:ext cx="4457702" cy="152349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350" b="1">
                <a:solidFill>
                  <a:schemeClr val="lt1"/>
                </a:solidFill>
                <a:latin typeface="Arial"/>
                <a:ea typeface="Arial"/>
                <a:cs typeface="Arial"/>
                <a:sym typeface="Arial"/>
              </a:rPr>
              <a:t>Confidential Information</a:t>
            </a:r>
            <a:endParaRPr sz="1350" b="1">
              <a:solidFill>
                <a:schemeClr val="lt1"/>
              </a:solidFill>
              <a:latin typeface="Arial"/>
              <a:ea typeface="Arial"/>
              <a:cs typeface="Arial"/>
              <a:sym typeface="Arial"/>
            </a:endParaRPr>
          </a:p>
          <a:p>
            <a:pPr marL="214313" marR="0" lvl="0" indent="-214313" algn="l" rtl="0">
              <a:spcBef>
                <a:spcPts val="0"/>
              </a:spcBef>
              <a:spcAft>
                <a:spcPts val="0"/>
              </a:spcAft>
              <a:buClr>
                <a:schemeClr val="lt1"/>
              </a:buClr>
              <a:buSzPts val="1350"/>
              <a:buFont typeface="Arial"/>
              <a:buChar char="•"/>
            </a:pPr>
            <a:r>
              <a:rPr lang="en-US" sz="1350">
                <a:solidFill>
                  <a:schemeClr val="lt1"/>
                </a:solidFill>
                <a:latin typeface="Arial"/>
                <a:ea typeface="Arial"/>
                <a:cs typeface="Arial"/>
                <a:sym typeface="Arial"/>
              </a:rPr>
              <a:t>I</a:t>
            </a:r>
            <a:r>
              <a:rPr lang="en-US" sz="1200">
                <a:solidFill>
                  <a:schemeClr val="lt1"/>
                </a:solidFill>
                <a:latin typeface="Calibri"/>
                <a:ea typeface="Calibri"/>
                <a:cs typeface="Calibri"/>
                <a:sym typeface="Calibri"/>
              </a:rPr>
              <a:t>f the presentation contains confidential information, a confidentiality notice must appear on every slide. Please contact </a:t>
            </a:r>
            <a:r>
              <a:rPr lang="en-US" sz="1200" u="sng">
                <a:solidFill>
                  <a:schemeClr val="hlink"/>
                </a:solidFill>
                <a:latin typeface="Calibri"/>
                <a:ea typeface="Calibri"/>
                <a:cs typeface="Calibri"/>
                <a:sym typeface="Calibri"/>
                <a:hlinkClick r:id="rId2"/>
              </a:rPr>
              <a:t>powerpoint@splunk.com</a:t>
            </a:r>
            <a:r>
              <a:rPr lang="en-US" sz="1200">
                <a:solidFill>
                  <a:schemeClr val="lt1"/>
                </a:solidFill>
                <a:latin typeface="Calibri"/>
                <a:ea typeface="Calibri"/>
                <a:cs typeface="Calibri"/>
                <a:sym typeface="Calibri"/>
              </a:rPr>
              <a:t> for help implementing this notice: Confidential information. Do not distribute.</a:t>
            </a:r>
            <a:endParaRPr sz="1200">
              <a:solidFill>
                <a:schemeClr val="lt1"/>
              </a:solidFill>
              <a:latin typeface="Calibri"/>
              <a:ea typeface="Calibri"/>
              <a:cs typeface="Calibri"/>
              <a:sym typeface="Calibri"/>
            </a:endParaRPr>
          </a:p>
          <a:p>
            <a:pPr marL="214313" marR="0" lvl="0" indent="-214313" algn="l" rtl="0">
              <a:spcBef>
                <a:spcPts val="0"/>
              </a:spcBef>
              <a:spcAft>
                <a:spcPts val="0"/>
              </a:spcAft>
              <a:buClr>
                <a:schemeClr val="lt1"/>
              </a:buClr>
              <a:buSzPts val="1200"/>
              <a:buFont typeface="Arial"/>
              <a:buChar char="•"/>
            </a:pPr>
            <a:r>
              <a:rPr lang="en-US" sz="1200">
                <a:solidFill>
                  <a:schemeClr val="lt1"/>
                </a:solidFill>
                <a:latin typeface="Calibri"/>
                <a:ea typeface="Calibri"/>
                <a:cs typeface="Calibri"/>
                <a:sym typeface="Calibri"/>
              </a:rPr>
              <a:t>Examples of confidential information:  financial results, strategic business and marketing plans, product launches and roadmaps, customer lists and use cases. </a:t>
            </a:r>
            <a:endParaRPr/>
          </a:p>
        </p:txBody>
      </p:sp>
      <p:sp>
        <p:nvSpPr>
          <p:cNvPr id="395" name="Google Shape;395;p58"/>
          <p:cNvSpPr txBox="1"/>
          <p:nvPr/>
        </p:nvSpPr>
        <p:spPr>
          <a:xfrm>
            <a:off x="3148209" y="5234269"/>
            <a:ext cx="2807243" cy="27699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00000"/>
              </a:buClr>
              <a:buSzPts val="1800"/>
              <a:buFont typeface="Calibri"/>
              <a:buNone/>
            </a:pPr>
            <a:r>
              <a:rPr lang="en-US" sz="1800" b="1" i="0">
                <a:solidFill>
                  <a:srgbClr val="C00000"/>
                </a:solidFill>
                <a:latin typeface="Calibri"/>
                <a:ea typeface="Calibri"/>
                <a:cs typeface="Calibri"/>
                <a:sym typeface="Calibri"/>
              </a:rPr>
              <a:t>NOTICE FROM SPLUNK LEGAL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Grid">
  <p:cSld name="Grid">
    <p:spTree>
      <p:nvGrpSpPr>
        <p:cNvPr id="1" name="Shape 396"/>
        <p:cNvGrpSpPr/>
        <p:nvPr/>
      </p:nvGrpSpPr>
      <p:grpSpPr>
        <a:xfrm>
          <a:off x="0" y="0"/>
          <a:ext cx="0" cy="0"/>
          <a:chOff x="0" y="0"/>
          <a:chExt cx="0" cy="0"/>
        </a:xfrm>
      </p:grpSpPr>
      <p:grpSp>
        <p:nvGrpSpPr>
          <p:cNvPr id="397" name="Google Shape;397;p59"/>
          <p:cNvGrpSpPr/>
          <p:nvPr/>
        </p:nvGrpSpPr>
        <p:grpSpPr>
          <a:xfrm>
            <a:off x="-5" y="1"/>
            <a:ext cx="9144005" cy="5143502"/>
            <a:chOff x="-6" y="0"/>
            <a:chExt cx="12192007" cy="6858003"/>
          </a:xfrm>
        </p:grpSpPr>
        <p:grpSp>
          <p:nvGrpSpPr>
            <p:cNvPr id="398" name="Google Shape;398;p59"/>
            <p:cNvGrpSpPr/>
            <p:nvPr/>
          </p:nvGrpSpPr>
          <p:grpSpPr>
            <a:xfrm>
              <a:off x="-6" y="0"/>
              <a:ext cx="12192007" cy="6858003"/>
              <a:chOff x="-6" y="0"/>
              <a:chExt cx="12192007" cy="6858003"/>
            </a:xfrm>
          </p:grpSpPr>
          <p:sp>
            <p:nvSpPr>
              <p:cNvPr id="399" name="Google Shape;399;p59"/>
              <p:cNvSpPr/>
              <p:nvPr/>
            </p:nvSpPr>
            <p:spPr>
              <a:xfrm>
                <a:off x="-1" y="0"/>
                <a:ext cx="456063" cy="6858000"/>
              </a:xfrm>
              <a:prstGeom prst="rect">
                <a:avLst/>
              </a:prstGeom>
              <a:solidFill>
                <a:srgbClr val="7030A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00" name="Google Shape;400;p59"/>
              <p:cNvSpPr/>
              <p:nvPr/>
            </p:nvSpPr>
            <p:spPr>
              <a:xfrm>
                <a:off x="11735937" y="0"/>
                <a:ext cx="456063" cy="6858000"/>
              </a:xfrm>
              <a:prstGeom prst="rect">
                <a:avLst/>
              </a:prstGeom>
              <a:solidFill>
                <a:srgbClr val="7030A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01" name="Google Shape;401;p59"/>
              <p:cNvSpPr/>
              <p:nvPr/>
            </p:nvSpPr>
            <p:spPr>
              <a:xfrm rot="5400000">
                <a:off x="5940803" y="-5940802"/>
                <a:ext cx="310394" cy="12192002"/>
              </a:xfrm>
              <a:prstGeom prst="rect">
                <a:avLst/>
              </a:prstGeom>
              <a:solidFill>
                <a:srgbClr val="7030A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02" name="Google Shape;402;p59"/>
              <p:cNvSpPr/>
              <p:nvPr/>
            </p:nvSpPr>
            <p:spPr>
              <a:xfrm rot="5400000">
                <a:off x="5618932" y="284938"/>
                <a:ext cx="954126" cy="12192003"/>
              </a:xfrm>
              <a:prstGeom prst="rect">
                <a:avLst/>
              </a:prstGeom>
              <a:solidFill>
                <a:srgbClr val="7030A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03" name="Google Shape;403;p59"/>
              <p:cNvSpPr/>
              <p:nvPr/>
            </p:nvSpPr>
            <p:spPr>
              <a:xfrm rot="5400000">
                <a:off x="5872035" y="-4223457"/>
                <a:ext cx="447930" cy="12192002"/>
              </a:xfrm>
              <a:prstGeom prst="rect">
                <a:avLst/>
              </a:prstGeom>
              <a:solidFill>
                <a:srgbClr val="7030A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04" name="Google Shape;404;p59"/>
            <p:cNvGrpSpPr/>
            <p:nvPr/>
          </p:nvGrpSpPr>
          <p:grpSpPr>
            <a:xfrm>
              <a:off x="456062" y="304801"/>
              <a:ext cx="11279875" cy="5599075"/>
              <a:chOff x="0" y="304801"/>
              <a:chExt cx="12192000" cy="5599075"/>
            </a:xfrm>
          </p:grpSpPr>
          <p:cxnSp>
            <p:nvCxnSpPr>
              <p:cNvPr id="405" name="Google Shape;405;p59"/>
              <p:cNvCxnSpPr/>
              <p:nvPr/>
            </p:nvCxnSpPr>
            <p:spPr>
              <a:xfrm>
                <a:off x="0" y="528764"/>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06" name="Google Shape;406;p59"/>
              <p:cNvCxnSpPr/>
              <p:nvPr/>
            </p:nvCxnSpPr>
            <p:spPr>
              <a:xfrm>
                <a:off x="0" y="304801"/>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07" name="Google Shape;407;p59"/>
              <p:cNvCxnSpPr/>
              <p:nvPr/>
            </p:nvCxnSpPr>
            <p:spPr>
              <a:xfrm>
                <a:off x="0" y="752727"/>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08" name="Google Shape;408;p59"/>
              <p:cNvCxnSpPr/>
              <p:nvPr/>
            </p:nvCxnSpPr>
            <p:spPr>
              <a:xfrm>
                <a:off x="0" y="976690"/>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09" name="Google Shape;409;p59"/>
              <p:cNvCxnSpPr/>
              <p:nvPr/>
            </p:nvCxnSpPr>
            <p:spPr>
              <a:xfrm>
                <a:off x="0" y="1200653"/>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10" name="Google Shape;410;p59"/>
              <p:cNvCxnSpPr/>
              <p:nvPr/>
            </p:nvCxnSpPr>
            <p:spPr>
              <a:xfrm>
                <a:off x="0" y="1424616"/>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11" name="Google Shape;411;p59"/>
              <p:cNvCxnSpPr/>
              <p:nvPr/>
            </p:nvCxnSpPr>
            <p:spPr>
              <a:xfrm>
                <a:off x="0" y="1648579"/>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12" name="Google Shape;412;p59"/>
              <p:cNvCxnSpPr/>
              <p:nvPr/>
            </p:nvCxnSpPr>
            <p:spPr>
              <a:xfrm>
                <a:off x="0" y="1872542"/>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13" name="Google Shape;413;p59"/>
              <p:cNvCxnSpPr/>
              <p:nvPr/>
            </p:nvCxnSpPr>
            <p:spPr>
              <a:xfrm>
                <a:off x="0" y="2096505"/>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14" name="Google Shape;414;p59"/>
              <p:cNvCxnSpPr/>
              <p:nvPr/>
            </p:nvCxnSpPr>
            <p:spPr>
              <a:xfrm>
                <a:off x="0" y="2320468"/>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15" name="Google Shape;415;p59"/>
              <p:cNvCxnSpPr/>
              <p:nvPr/>
            </p:nvCxnSpPr>
            <p:spPr>
              <a:xfrm>
                <a:off x="0" y="2544431"/>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16" name="Google Shape;416;p59"/>
              <p:cNvCxnSpPr/>
              <p:nvPr/>
            </p:nvCxnSpPr>
            <p:spPr>
              <a:xfrm>
                <a:off x="0" y="2992357"/>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17" name="Google Shape;417;p59"/>
              <p:cNvCxnSpPr/>
              <p:nvPr/>
            </p:nvCxnSpPr>
            <p:spPr>
              <a:xfrm>
                <a:off x="0" y="2768394"/>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18" name="Google Shape;418;p59"/>
              <p:cNvCxnSpPr/>
              <p:nvPr/>
            </p:nvCxnSpPr>
            <p:spPr>
              <a:xfrm>
                <a:off x="0" y="3440283"/>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19" name="Google Shape;419;p59"/>
              <p:cNvCxnSpPr/>
              <p:nvPr/>
            </p:nvCxnSpPr>
            <p:spPr>
              <a:xfrm>
                <a:off x="0" y="3216320"/>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20" name="Google Shape;420;p59"/>
              <p:cNvCxnSpPr/>
              <p:nvPr/>
            </p:nvCxnSpPr>
            <p:spPr>
              <a:xfrm>
                <a:off x="0" y="3664246"/>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21" name="Google Shape;421;p59"/>
              <p:cNvCxnSpPr/>
              <p:nvPr/>
            </p:nvCxnSpPr>
            <p:spPr>
              <a:xfrm>
                <a:off x="0" y="3888209"/>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22" name="Google Shape;422;p59"/>
              <p:cNvCxnSpPr/>
              <p:nvPr/>
            </p:nvCxnSpPr>
            <p:spPr>
              <a:xfrm>
                <a:off x="0" y="4112172"/>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23" name="Google Shape;423;p59"/>
              <p:cNvCxnSpPr/>
              <p:nvPr/>
            </p:nvCxnSpPr>
            <p:spPr>
              <a:xfrm>
                <a:off x="0" y="4336135"/>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24" name="Google Shape;424;p59"/>
              <p:cNvCxnSpPr/>
              <p:nvPr/>
            </p:nvCxnSpPr>
            <p:spPr>
              <a:xfrm>
                <a:off x="0" y="4560098"/>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25" name="Google Shape;425;p59"/>
              <p:cNvCxnSpPr/>
              <p:nvPr/>
            </p:nvCxnSpPr>
            <p:spPr>
              <a:xfrm>
                <a:off x="0" y="4784061"/>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26" name="Google Shape;426;p59"/>
              <p:cNvCxnSpPr/>
              <p:nvPr/>
            </p:nvCxnSpPr>
            <p:spPr>
              <a:xfrm>
                <a:off x="0" y="5008024"/>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27" name="Google Shape;427;p59"/>
              <p:cNvCxnSpPr/>
              <p:nvPr/>
            </p:nvCxnSpPr>
            <p:spPr>
              <a:xfrm>
                <a:off x="0" y="5231987"/>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28" name="Google Shape;428;p59"/>
              <p:cNvCxnSpPr/>
              <p:nvPr/>
            </p:nvCxnSpPr>
            <p:spPr>
              <a:xfrm>
                <a:off x="0" y="5455950"/>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29" name="Google Shape;429;p59"/>
              <p:cNvCxnSpPr/>
              <p:nvPr/>
            </p:nvCxnSpPr>
            <p:spPr>
              <a:xfrm>
                <a:off x="0" y="5903876"/>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30" name="Google Shape;430;p59"/>
              <p:cNvCxnSpPr/>
              <p:nvPr/>
            </p:nvCxnSpPr>
            <p:spPr>
              <a:xfrm>
                <a:off x="0" y="5679913"/>
                <a:ext cx="12192000" cy="0"/>
              </a:xfrm>
              <a:prstGeom prst="straightConnector1">
                <a:avLst/>
              </a:prstGeom>
              <a:noFill/>
              <a:ln w="9525" cap="flat" cmpd="sng">
                <a:solidFill>
                  <a:srgbClr val="53D4FF"/>
                </a:solidFill>
                <a:prstDash val="solid"/>
                <a:miter lim="800000"/>
                <a:headEnd type="none" w="sm" len="sm"/>
                <a:tailEnd type="none" w="sm" len="sm"/>
              </a:ln>
            </p:spPr>
          </p:cxnSp>
        </p:grpSp>
        <p:grpSp>
          <p:nvGrpSpPr>
            <p:cNvPr id="431" name="Google Shape;431;p59"/>
            <p:cNvGrpSpPr/>
            <p:nvPr/>
          </p:nvGrpSpPr>
          <p:grpSpPr>
            <a:xfrm>
              <a:off x="456062" y="304801"/>
              <a:ext cx="11277720" cy="5599075"/>
              <a:chOff x="456062" y="304801"/>
              <a:chExt cx="11277720" cy="5817450"/>
            </a:xfrm>
          </p:grpSpPr>
          <p:sp>
            <p:nvSpPr>
              <p:cNvPr id="432" name="Google Shape;432;p59"/>
              <p:cNvSpPr/>
              <p:nvPr/>
            </p:nvSpPr>
            <p:spPr>
              <a:xfrm>
                <a:off x="7138185"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33" name="Google Shape;433;p59"/>
              <p:cNvSpPr/>
              <p:nvPr/>
            </p:nvSpPr>
            <p:spPr>
              <a:xfrm>
                <a:off x="5229007"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34" name="Google Shape;434;p59"/>
              <p:cNvSpPr/>
              <p:nvPr/>
            </p:nvSpPr>
            <p:spPr>
              <a:xfrm>
                <a:off x="4274418"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35" name="Google Shape;435;p59"/>
              <p:cNvSpPr/>
              <p:nvPr/>
            </p:nvSpPr>
            <p:spPr>
              <a:xfrm>
                <a:off x="3319829"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36" name="Google Shape;436;p59"/>
              <p:cNvSpPr/>
              <p:nvPr/>
            </p:nvSpPr>
            <p:spPr>
              <a:xfrm>
                <a:off x="2365240"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37" name="Google Shape;437;p59"/>
              <p:cNvSpPr/>
              <p:nvPr/>
            </p:nvSpPr>
            <p:spPr>
              <a:xfrm>
                <a:off x="1410651"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38" name="Google Shape;438;p59"/>
              <p:cNvSpPr/>
              <p:nvPr/>
            </p:nvSpPr>
            <p:spPr>
              <a:xfrm>
                <a:off x="456062"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39" name="Google Shape;439;p59"/>
              <p:cNvSpPr/>
              <p:nvPr/>
            </p:nvSpPr>
            <p:spPr>
              <a:xfrm>
                <a:off x="6183596"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40" name="Google Shape;440;p59"/>
              <p:cNvSpPr/>
              <p:nvPr/>
            </p:nvSpPr>
            <p:spPr>
              <a:xfrm>
                <a:off x="8092774"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41" name="Google Shape;441;p59"/>
              <p:cNvSpPr/>
              <p:nvPr/>
            </p:nvSpPr>
            <p:spPr>
              <a:xfrm>
                <a:off x="9047363"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42" name="Google Shape;442;p59"/>
              <p:cNvSpPr/>
              <p:nvPr/>
            </p:nvSpPr>
            <p:spPr>
              <a:xfrm>
                <a:off x="10001952"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43" name="Google Shape;443;p59"/>
              <p:cNvSpPr/>
              <p:nvPr/>
            </p:nvSpPr>
            <p:spPr>
              <a:xfrm>
                <a:off x="10956542"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Grid and text sizing">
  <p:cSld name="Grid and text sizing">
    <p:spTree>
      <p:nvGrpSpPr>
        <p:cNvPr id="1" name="Shape 444"/>
        <p:cNvGrpSpPr/>
        <p:nvPr/>
      </p:nvGrpSpPr>
      <p:grpSpPr>
        <a:xfrm>
          <a:off x="0" y="0"/>
          <a:ext cx="0" cy="0"/>
          <a:chOff x="0" y="0"/>
          <a:chExt cx="0" cy="0"/>
        </a:xfrm>
      </p:grpSpPr>
      <p:grpSp>
        <p:nvGrpSpPr>
          <p:cNvPr id="445" name="Google Shape;445;p60"/>
          <p:cNvGrpSpPr/>
          <p:nvPr/>
        </p:nvGrpSpPr>
        <p:grpSpPr>
          <a:xfrm>
            <a:off x="-5" y="1"/>
            <a:ext cx="9144005" cy="5143502"/>
            <a:chOff x="-6" y="0"/>
            <a:chExt cx="12192007" cy="6858003"/>
          </a:xfrm>
        </p:grpSpPr>
        <p:grpSp>
          <p:nvGrpSpPr>
            <p:cNvPr id="446" name="Google Shape;446;p60"/>
            <p:cNvGrpSpPr/>
            <p:nvPr/>
          </p:nvGrpSpPr>
          <p:grpSpPr>
            <a:xfrm>
              <a:off x="-6" y="0"/>
              <a:ext cx="12192007" cy="6858003"/>
              <a:chOff x="-6" y="0"/>
              <a:chExt cx="12192007" cy="6858003"/>
            </a:xfrm>
          </p:grpSpPr>
          <p:sp>
            <p:nvSpPr>
              <p:cNvPr id="447" name="Google Shape;447;p60"/>
              <p:cNvSpPr/>
              <p:nvPr/>
            </p:nvSpPr>
            <p:spPr>
              <a:xfrm>
                <a:off x="-1" y="0"/>
                <a:ext cx="456063" cy="6858000"/>
              </a:xfrm>
              <a:prstGeom prst="rect">
                <a:avLst/>
              </a:prstGeom>
              <a:solidFill>
                <a:srgbClr val="7030A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48" name="Google Shape;448;p60"/>
              <p:cNvSpPr/>
              <p:nvPr/>
            </p:nvSpPr>
            <p:spPr>
              <a:xfrm>
                <a:off x="11735937" y="0"/>
                <a:ext cx="456063" cy="6858000"/>
              </a:xfrm>
              <a:prstGeom prst="rect">
                <a:avLst/>
              </a:prstGeom>
              <a:solidFill>
                <a:srgbClr val="7030A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49" name="Google Shape;449;p60"/>
              <p:cNvSpPr/>
              <p:nvPr/>
            </p:nvSpPr>
            <p:spPr>
              <a:xfrm rot="5400000">
                <a:off x="5940803" y="-5940802"/>
                <a:ext cx="310394" cy="12192002"/>
              </a:xfrm>
              <a:prstGeom prst="rect">
                <a:avLst/>
              </a:prstGeom>
              <a:solidFill>
                <a:srgbClr val="7030A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50" name="Google Shape;450;p60"/>
              <p:cNvSpPr/>
              <p:nvPr/>
            </p:nvSpPr>
            <p:spPr>
              <a:xfrm rot="5400000">
                <a:off x="5618932" y="284938"/>
                <a:ext cx="954126" cy="12192003"/>
              </a:xfrm>
              <a:prstGeom prst="rect">
                <a:avLst/>
              </a:prstGeom>
              <a:solidFill>
                <a:srgbClr val="7030A0">
                  <a:alpha val="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grpSp>
        <p:grpSp>
          <p:nvGrpSpPr>
            <p:cNvPr id="451" name="Google Shape;451;p60"/>
            <p:cNvGrpSpPr/>
            <p:nvPr/>
          </p:nvGrpSpPr>
          <p:grpSpPr>
            <a:xfrm>
              <a:off x="456062" y="304801"/>
              <a:ext cx="11279875" cy="5599075"/>
              <a:chOff x="0" y="304801"/>
              <a:chExt cx="12192000" cy="5599075"/>
            </a:xfrm>
          </p:grpSpPr>
          <p:cxnSp>
            <p:nvCxnSpPr>
              <p:cNvPr id="452" name="Google Shape;452;p60"/>
              <p:cNvCxnSpPr/>
              <p:nvPr/>
            </p:nvCxnSpPr>
            <p:spPr>
              <a:xfrm>
                <a:off x="0" y="528764"/>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53" name="Google Shape;453;p60"/>
              <p:cNvCxnSpPr/>
              <p:nvPr/>
            </p:nvCxnSpPr>
            <p:spPr>
              <a:xfrm>
                <a:off x="0" y="304801"/>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54" name="Google Shape;454;p60"/>
              <p:cNvCxnSpPr/>
              <p:nvPr/>
            </p:nvCxnSpPr>
            <p:spPr>
              <a:xfrm>
                <a:off x="0" y="752727"/>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55" name="Google Shape;455;p60"/>
              <p:cNvCxnSpPr/>
              <p:nvPr/>
            </p:nvCxnSpPr>
            <p:spPr>
              <a:xfrm>
                <a:off x="0" y="976690"/>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56" name="Google Shape;456;p60"/>
              <p:cNvCxnSpPr/>
              <p:nvPr/>
            </p:nvCxnSpPr>
            <p:spPr>
              <a:xfrm>
                <a:off x="0" y="1200653"/>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57" name="Google Shape;457;p60"/>
              <p:cNvCxnSpPr/>
              <p:nvPr/>
            </p:nvCxnSpPr>
            <p:spPr>
              <a:xfrm>
                <a:off x="0" y="1424616"/>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58" name="Google Shape;458;p60"/>
              <p:cNvCxnSpPr/>
              <p:nvPr/>
            </p:nvCxnSpPr>
            <p:spPr>
              <a:xfrm>
                <a:off x="0" y="1648579"/>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59" name="Google Shape;459;p60"/>
              <p:cNvCxnSpPr/>
              <p:nvPr/>
            </p:nvCxnSpPr>
            <p:spPr>
              <a:xfrm>
                <a:off x="0" y="1872542"/>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60" name="Google Shape;460;p60"/>
              <p:cNvCxnSpPr/>
              <p:nvPr/>
            </p:nvCxnSpPr>
            <p:spPr>
              <a:xfrm>
                <a:off x="0" y="2096505"/>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61" name="Google Shape;461;p60"/>
              <p:cNvCxnSpPr/>
              <p:nvPr/>
            </p:nvCxnSpPr>
            <p:spPr>
              <a:xfrm>
                <a:off x="0" y="2320468"/>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62" name="Google Shape;462;p60"/>
              <p:cNvCxnSpPr/>
              <p:nvPr/>
            </p:nvCxnSpPr>
            <p:spPr>
              <a:xfrm>
                <a:off x="0" y="2544431"/>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63" name="Google Shape;463;p60"/>
              <p:cNvCxnSpPr/>
              <p:nvPr/>
            </p:nvCxnSpPr>
            <p:spPr>
              <a:xfrm>
                <a:off x="0" y="2992357"/>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64" name="Google Shape;464;p60"/>
              <p:cNvCxnSpPr/>
              <p:nvPr/>
            </p:nvCxnSpPr>
            <p:spPr>
              <a:xfrm>
                <a:off x="0" y="2768394"/>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65" name="Google Shape;465;p60"/>
              <p:cNvCxnSpPr/>
              <p:nvPr/>
            </p:nvCxnSpPr>
            <p:spPr>
              <a:xfrm>
                <a:off x="0" y="3440283"/>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66" name="Google Shape;466;p60"/>
              <p:cNvCxnSpPr/>
              <p:nvPr/>
            </p:nvCxnSpPr>
            <p:spPr>
              <a:xfrm>
                <a:off x="0" y="3216320"/>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67" name="Google Shape;467;p60"/>
              <p:cNvCxnSpPr/>
              <p:nvPr/>
            </p:nvCxnSpPr>
            <p:spPr>
              <a:xfrm>
                <a:off x="0" y="3664246"/>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68" name="Google Shape;468;p60"/>
              <p:cNvCxnSpPr/>
              <p:nvPr/>
            </p:nvCxnSpPr>
            <p:spPr>
              <a:xfrm>
                <a:off x="0" y="3888209"/>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69" name="Google Shape;469;p60"/>
              <p:cNvCxnSpPr/>
              <p:nvPr/>
            </p:nvCxnSpPr>
            <p:spPr>
              <a:xfrm>
                <a:off x="0" y="4112172"/>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70" name="Google Shape;470;p60"/>
              <p:cNvCxnSpPr/>
              <p:nvPr/>
            </p:nvCxnSpPr>
            <p:spPr>
              <a:xfrm>
                <a:off x="0" y="4336135"/>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71" name="Google Shape;471;p60"/>
              <p:cNvCxnSpPr/>
              <p:nvPr/>
            </p:nvCxnSpPr>
            <p:spPr>
              <a:xfrm>
                <a:off x="0" y="4560098"/>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72" name="Google Shape;472;p60"/>
              <p:cNvCxnSpPr/>
              <p:nvPr/>
            </p:nvCxnSpPr>
            <p:spPr>
              <a:xfrm>
                <a:off x="0" y="4784061"/>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73" name="Google Shape;473;p60"/>
              <p:cNvCxnSpPr/>
              <p:nvPr/>
            </p:nvCxnSpPr>
            <p:spPr>
              <a:xfrm>
                <a:off x="0" y="5008024"/>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74" name="Google Shape;474;p60"/>
              <p:cNvCxnSpPr/>
              <p:nvPr/>
            </p:nvCxnSpPr>
            <p:spPr>
              <a:xfrm>
                <a:off x="0" y="5231987"/>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75" name="Google Shape;475;p60"/>
              <p:cNvCxnSpPr/>
              <p:nvPr/>
            </p:nvCxnSpPr>
            <p:spPr>
              <a:xfrm>
                <a:off x="0" y="5455950"/>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76" name="Google Shape;476;p60"/>
              <p:cNvCxnSpPr/>
              <p:nvPr/>
            </p:nvCxnSpPr>
            <p:spPr>
              <a:xfrm>
                <a:off x="0" y="5903876"/>
                <a:ext cx="12192000" cy="0"/>
              </a:xfrm>
              <a:prstGeom prst="straightConnector1">
                <a:avLst/>
              </a:prstGeom>
              <a:noFill/>
              <a:ln w="9525" cap="flat" cmpd="sng">
                <a:solidFill>
                  <a:srgbClr val="53D4FF"/>
                </a:solidFill>
                <a:prstDash val="solid"/>
                <a:miter lim="800000"/>
                <a:headEnd type="none" w="sm" len="sm"/>
                <a:tailEnd type="none" w="sm" len="sm"/>
              </a:ln>
            </p:spPr>
          </p:cxnSp>
          <p:cxnSp>
            <p:nvCxnSpPr>
              <p:cNvPr id="477" name="Google Shape;477;p60"/>
              <p:cNvCxnSpPr/>
              <p:nvPr/>
            </p:nvCxnSpPr>
            <p:spPr>
              <a:xfrm>
                <a:off x="0" y="5679913"/>
                <a:ext cx="12192000" cy="0"/>
              </a:xfrm>
              <a:prstGeom prst="straightConnector1">
                <a:avLst/>
              </a:prstGeom>
              <a:noFill/>
              <a:ln w="9525" cap="flat" cmpd="sng">
                <a:solidFill>
                  <a:srgbClr val="53D4FF"/>
                </a:solidFill>
                <a:prstDash val="solid"/>
                <a:miter lim="800000"/>
                <a:headEnd type="none" w="sm" len="sm"/>
                <a:tailEnd type="none" w="sm" len="sm"/>
              </a:ln>
            </p:spPr>
          </p:cxnSp>
        </p:grpSp>
        <p:grpSp>
          <p:nvGrpSpPr>
            <p:cNvPr id="478" name="Google Shape;478;p60"/>
            <p:cNvGrpSpPr/>
            <p:nvPr/>
          </p:nvGrpSpPr>
          <p:grpSpPr>
            <a:xfrm>
              <a:off x="456062" y="304801"/>
              <a:ext cx="11277720" cy="5599075"/>
              <a:chOff x="456062" y="304801"/>
              <a:chExt cx="11277720" cy="5817450"/>
            </a:xfrm>
          </p:grpSpPr>
          <p:sp>
            <p:nvSpPr>
              <p:cNvPr id="479" name="Google Shape;479;p60"/>
              <p:cNvSpPr/>
              <p:nvPr/>
            </p:nvSpPr>
            <p:spPr>
              <a:xfrm>
                <a:off x="7138185"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80" name="Google Shape;480;p60"/>
              <p:cNvSpPr/>
              <p:nvPr/>
            </p:nvSpPr>
            <p:spPr>
              <a:xfrm>
                <a:off x="5229007"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81" name="Google Shape;481;p60"/>
              <p:cNvSpPr/>
              <p:nvPr/>
            </p:nvSpPr>
            <p:spPr>
              <a:xfrm>
                <a:off x="4274418"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82" name="Google Shape;482;p60"/>
              <p:cNvSpPr/>
              <p:nvPr/>
            </p:nvSpPr>
            <p:spPr>
              <a:xfrm>
                <a:off x="3319829"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83" name="Google Shape;483;p60"/>
              <p:cNvSpPr/>
              <p:nvPr/>
            </p:nvSpPr>
            <p:spPr>
              <a:xfrm>
                <a:off x="2365240"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84" name="Google Shape;484;p60"/>
              <p:cNvSpPr/>
              <p:nvPr/>
            </p:nvSpPr>
            <p:spPr>
              <a:xfrm>
                <a:off x="1410651"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85" name="Google Shape;485;p60"/>
              <p:cNvSpPr/>
              <p:nvPr/>
            </p:nvSpPr>
            <p:spPr>
              <a:xfrm>
                <a:off x="456062"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86" name="Google Shape;486;p60"/>
              <p:cNvSpPr/>
              <p:nvPr/>
            </p:nvSpPr>
            <p:spPr>
              <a:xfrm>
                <a:off x="6183596"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87" name="Google Shape;487;p60"/>
              <p:cNvSpPr/>
              <p:nvPr/>
            </p:nvSpPr>
            <p:spPr>
              <a:xfrm>
                <a:off x="8092774"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88" name="Google Shape;488;p60"/>
              <p:cNvSpPr/>
              <p:nvPr/>
            </p:nvSpPr>
            <p:spPr>
              <a:xfrm>
                <a:off x="9047363"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89" name="Google Shape;489;p60"/>
              <p:cNvSpPr/>
              <p:nvPr/>
            </p:nvSpPr>
            <p:spPr>
              <a:xfrm>
                <a:off x="10001952"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90" name="Google Shape;490;p60"/>
              <p:cNvSpPr/>
              <p:nvPr/>
            </p:nvSpPr>
            <p:spPr>
              <a:xfrm>
                <a:off x="10956542" y="304801"/>
                <a:ext cx="777240" cy="5817450"/>
              </a:xfrm>
              <a:prstGeom prst="rect">
                <a:avLst/>
              </a:prstGeom>
              <a:solidFill>
                <a:schemeClr val="accent4">
                  <a:alpha val="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grpSp>
      </p:grpSp>
      <p:sp>
        <p:nvSpPr>
          <p:cNvPr id="491" name="Google Shape;491;p60"/>
          <p:cNvSpPr txBox="1"/>
          <p:nvPr/>
        </p:nvSpPr>
        <p:spPr>
          <a:xfrm>
            <a:off x="260430" y="190982"/>
            <a:ext cx="1691297" cy="3231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chemeClr val="lt1"/>
                </a:solidFill>
                <a:latin typeface="Calibri"/>
                <a:ea typeface="Calibri"/>
                <a:cs typeface="Calibri"/>
                <a:sym typeface="Calibri"/>
              </a:rPr>
              <a:t>Grid and Text sizing</a:t>
            </a:r>
            <a:endParaRPr sz="1500">
              <a:solidFill>
                <a:schemeClr val="lt1"/>
              </a:solidFill>
              <a:latin typeface="Calibri"/>
              <a:ea typeface="Calibri"/>
              <a:cs typeface="Calibri"/>
              <a:sym typeface="Calibri"/>
            </a:endParaRPr>
          </a:p>
        </p:txBody>
      </p:sp>
      <p:sp>
        <p:nvSpPr>
          <p:cNvPr id="492" name="Google Shape;492;p60"/>
          <p:cNvSpPr txBox="1"/>
          <p:nvPr/>
        </p:nvSpPr>
        <p:spPr>
          <a:xfrm>
            <a:off x="260429" y="843520"/>
            <a:ext cx="8554814" cy="3078022"/>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None/>
            </a:pPr>
            <a:r>
              <a:rPr lang="en-US" sz="4500">
                <a:solidFill>
                  <a:schemeClr val="lt1"/>
                </a:solidFill>
                <a:latin typeface="Calibri"/>
                <a:ea typeface="Calibri"/>
                <a:cs typeface="Calibri"/>
                <a:sym typeface="Calibri"/>
              </a:rPr>
              <a:t>Section Titles, 60pt, Black</a:t>
            </a:r>
            <a:endParaRPr sz="4500">
              <a:solidFill>
                <a:schemeClr val="lt1"/>
              </a:solidFill>
              <a:latin typeface="Calibri"/>
              <a:ea typeface="Calibri"/>
              <a:cs typeface="Calibri"/>
              <a:sym typeface="Calibri"/>
            </a:endParaRPr>
          </a:p>
          <a:p>
            <a:pPr marL="0" marR="0" lvl="0" indent="0" algn="l" rtl="0">
              <a:lnSpc>
                <a:spcPct val="95000"/>
              </a:lnSpc>
              <a:spcBef>
                <a:spcPts val="675"/>
              </a:spcBef>
              <a:spcAft>
                <a:spcPts val="0"/>
              </a:spcAft>
              <a:buNone/>
            </a:pPr>
            <a:r>
              <a:rPr lang="en-US" sz="2700" b="1">
                <a:solidFill>
                  <a:schemeClr val="lt1"/>
                </a:solidFill>
                <a:latin typeface="Calibri"/>
                <a:ea typeface="Calibri"/>
                <a:cs typeface="Calibri"/>
                <a:sym typeface="Calibri"/>
              </a:rPr>
              <a:t>Page Titles, 36pt, Bold, Black</a:t>
            </a:r>
            <a:endParaRPr/>
          </a:p>
          <a:p>
            <a:pPr marL="0" marR="0" lvl="0" indent="0" algn="l" rtl="0">
              <a:lnSpc>
                <a:spcPct val="95000"/>
              </a:lnSpc>
              <a:spcBef>
                <a:spcPts val="675"/>
              </a:spcBef>
              <a:spcAft>
                <a:spcPts val="0"/>
              </a:spcAft>
              <a:buNone/>
            </a:pPr>
            <a:r>
              <a:rPr lang="en-US" sz="1800">
                <a:solidFill>
                  <a:schemeClr val="accent3"/>
                </a:solidFill>
                <a:latin typeface="Calibri"/>
                <a:ea typeface="Calibri"/>
                <a:cs typeface="Calibri"/>
                <a:sym typeface="Calibri"/>
              </a:rPr>
              <a:t>Sub Titles, 24pt, Gray 80% Accent 3</a:t>
            </a:r>
            <a:endParaRPr/>
          </a:p>
          <a:p>
            <a:pPr marL="0" marR="0" lvl="0" indent="0" algn="l" rtl="0">
              <a:lnSpc>
                <a:spcPct val="95000"/>
              </a:lnSpc>
              <a:spcBef>
                <a:spcPts val="675"/>
              </a:spcBef>
              <a:spcAft>
                <a:spcPts val="0"/>
              </a:spcAft>
              <a:buNone/>
            </a:pPr>
            <a:endParaRPr sz="1800">
              <a:solidFill>
                <a:schemeClr val="accent3"/>
              </a:solidFill>
              <a:latin typeface="Calibri"/>
              <a:ea typeface="Calibri"/>
              <a:cs typeface="Calibri"/>
              <a:sym typeface="Calibri"/>
            </a:endParaRPr>
          </a:p>
          <a:p>
            <a:pPr marL="0" marR="0" lvl="0" indent="0" algn="l" rtl="0">
              <a:lnSpc>
                <a:spcPct val="95000"/>
              </a:lnSpc>
              <a:spcBef>
                <a:spcPts val="675"/>
              </a:spcBef>
              <a:spcAft>
                <a:spcPts val="0"/>
              </a:spcAft>
              <a:buNone/>
            </a:pPr>
            <a:r>
              <a:rPr lang="en-US" sz="1800">
                <a:solidFill>
                  <a:schemeClr val="lt1"/>
                </a:solidFill>
                <a:latin typeface="Calibri"/>
                <a:ea typeface="Calibri"/>
                <a:cs typeface="Calibri"/>
                <a:sym typeface="Calibri"/>
              </a:rPr>
              <a:t>Standard Text, 24pt, Black</a:t>
            </a:r>
            <a:endParaRPr/>
          </a:p>
          <a:p>
            <a:pPr marL="0" marR="0" lvl="0" indent="0" algn="l" rtl="0">
              <a:lnSpc>
                <a:spcPct val="95000"/>
              </a:lnSpc>
              <a:spcBef>
                <a:spcPts val="675"/>
              </a:spcBef>
              <a:spcAft>
                <a:spcPts val="0"/>
              </a:spcAft>
              <a:buNone/>
            </a:pPr>
            <a:r>
              <a:rPr lang="en-US" sz="1500">
                <a:solidFill>
                  <a:schemeClr val="lt1"/>
                </a:solidFill>
                <a:latin typeface="Calibri"/>
                <a:ea typeface="Calibri"/>
                <a:cs typeface="Calibri"/>
                <a:sym typeface="Calibri"/>
              </a:rPr>
              <a:t>Standard Text, 20pt, Black</a:t>
            </a:r>
            <a:endParaRPr/>
          </a:p>
          <a:p>
            <a:pPr marL="0" marR="0" lvl="0" indent="0" algn="l" rtl="0">
              <a:lnSpc>
                <a:spcPct val="95000"/>
              </a:lnSpc>
              <a:spcBef>
                <a:spcPts val="675"/>
              </a:spcBef>
              <a:spcAft>
                <a:spcPts val="0"/>
              </a:spcAft>
              <a:buNone/>
            </a:pPr>
            <a:r>
              <a:rPr lang="en-US" sz="1200">
                <a:solidFill>
                  <a:schemeClr val="lt1"/>
                </a:solidFill>
                <a:latin typeface="Calibri"/>
                <a:ea typeface="Calibri"/>
                <a:cs typeface="Calibri"/>
                <a:sym typeface="Calibri"/>
              </a:rPr>
              <a:t>Standard Text, 16pt, Black</a:t>
            </a:r>
            <a:endParaRPr/>
          </a:p>
          <a:p>
            <a:pPr marL="0" marR="0" lvl="0" indent="0" algn="l" rtl="0">
              <a:spcBef>
                <a:spcPts val="225"/>
              </a:spcBef>
              <a:spcAft>
                <a:spcPts val="0"/>
              </a:spcAft>
              <a:buNone/>
            </a:pPr>
            <a:endParaRPr sz="1200">
              <a:solidFill>
                <a:schemeClr val="lt1"/>
              </a:solidFill>
              <a:latin typeface="Calibri"/>
              <a:ea typeface="Calibri"/>
              <a:cs typeface="Calibri"/>
              <a:sym typeface="Calibri"/>
            </a:endParaRPr>
          </a:p>
        </p:txBody>
      </p:sp>
      <p:sp>
        <p:nvSpPr>
          <p:cNvPr id="493" name="Google Shape;493;p60"/>
          <p:cNvSpPr txBox="1"/>
          <p:nvPr/>
        </p:nvSpPr>
        <p:spPr>
          <a:xfrm>
            <a:off x="320449" y="4174883"/>
            <a:ext cx="47857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a:solidFill>
                  <a:schemeClr val="lt1"/>
                </a:solidFill>
                <a:latin typeface="Calibri"/>
                <a:ea typeface="Calibri"/>
                <a:cs typeface="Calibri"/>
                <a:sym typeface="Calibri"/>
              </a:rPr>
              <a:t>Text sizes:   60    48     36     28     24     20    16   14</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DO NOT USE">
  <p:cSld name="DO NOT USE">
    <p:spTree>
      <p:nvGrpSpPr>
        <p:cNvPr id="1" name="Shape 494"/>
        <p:cNvGrpSpPr/>
        <p:nvPr/>
      </p:nvGrpSpPr>
      <p:grpSpPr>
        <a:xfrm>
          <a:off x="0" y="0"/>
          <a:ext cx="0" cy="0"/>
          <a:chOff x="0" y="0"/>
          <a:chExt cx="0" cy="0"/>
        </a:xfrm>
      </p:grpSpPr>
      <p:sp>
        <p:nvSpPr>
          <p:cNvPr id="495" name="Google Shape;495;p61"/>
          <p:cNvSpPr/>
          <p:nvPr/>
        </p:nvSpPr>
        <p:spPr>
          <a:xfrm>
            <a:off x="504518" y="529390"/>
            <a:ext cx="8134965" cy="409073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Calibri"/>
              <a:ea typeface="Calibri"/>
              <a:cs typeface="Calibri"/>
              <a:sym typeface="Calibri"/>
            </a:endParaRPr>
          </a:p>
        </p:txBody>
      </p:sp>
      <p:sp>
        <p:nvSpPr>
          <p:cNvPr id="496" name="Google Shape;496;p61"/>
          <p:cNvSpPr txBox="1"/>
          <p:nvPr/>
        </p:nvSpPr>
        <p:spPr>
          <a:xfrm>
            <a:off x="829818" y="1591493"/>
            <a:ext cx="7484364" cy="2065950"/>
          </a:xfrm>
          <a:prstGeom prst="rect">
            <a:avLst/>
          </a:prstGeom>
          <a:noFill/>
          <a:ln>
            <a:noFill/>
          </a:ln>
        </p:spPr>
        <p:txBody>
          <a:bodyPr spcFirstLastPara="1" wrap="square" lIns="91425" tIns="45700" rIns="91425" bIns="45700" anchor="t" anchorCtr="0">
            <a:noAutofit/>
          </a:bodyPr>
          <a:lstStyle/>
          <a:p>
            <a:pPr marL="0" marR="0" lvl="0" indent="0" algn="ctr" rtl="0">
              <a:lnSpc>
                <a:spcPct val="95000"/>
              </a:lnSpc>
              <a:spcBef>
                <a:spcPts val="0"/>
              </a:spcBef>
              <a:spcAft>
                <a:spcPts val="0"/>
              </a:spcAft>
              <a:buNone/>
            </a:pPr>
            <a:r>
              <a:rPr lang="en-US" sz="4500">
                <a:solidFill>
                  <a:schemeClr val="dk1"/>
                </a:solidFill>
                <a:latin typeface="Calibri"/>
                <a:ea typeface="Calibri"/>
                <a:cs typeface="Calibri"/>
                <a:sym typeface="Calibri"/>
              </a:rPr>
              <a:t>All master slides after this are </a:t>
            </a:r>
            <a:r>
              <a:rPr lang="en-US" sz="4500" b="1">
                <a:solidFill>
                  <a:schemeClr val="dk1"/>
                </a:solidFill>
                <a:latin typeface="Calibri"/>
                <a:ea typeface="Calibri"/>
                <a:cs typeface="Calibri"/>
                <a:sym typeface="Calibri"/>
              </a:rPr>
              <a:t>not</a:t>
            </a:r>
            <a:r>
              <a:rPr lang="en-US" sz="4500">
                <a:solidFill>
                  <a:schemeClr val="dk1"/>
                </a:solidFill>
                <a:latin typeface="Calibri"/>
                <a:ea typeface="Calibri"/>
                <a:cs typeface="Calibri"/>
                <a:sym typeface="Calibri"/>
              </a:rPr>
              <a:t> part of this template. Please delete them.</a:t>
            </a:r>
            <a:endParaRPr sz="1200">
              <a:solidFill>
                <a:schemeClr val="dk1"/>
              </a:solidFill>
              <a:latin typeface="Calibri"/>
              <a:ea typeface="Calibri"/>
              <a:cs typeface="Calibri"/>
              <a:sym typeface="Calibri"/>
            </a:endParaRPr>
          </a:p>
        </p:txBody>
      </p:sp>
      <p:sp>
        <p:nvSpPr>
          <p:cNvPr id="497" name="Google Shape;497;p61"/>
          <p:cNvSpPr txBox="1"/>
          <p:nvPr/>
        </p:nvSpPr>
        <p:spPr>
          <a:xfrm>
            <a:off x="1036953" y="740259"/>
            <a:ext cx="7070094" cy="750205"/>
          </a:xfrm>
          <a:prstGeom prst="rect">
            <a:avLst/>
          </a:prstGeom>
          <a:noFill/>
          <a:ln>
            <a:noFill/>
          </a:ln>
        </p:spPr>
        <p:txBody>
          <a:bodyPr spcFirstLastPara="1" wrap="square" lIns="91425" tIns="45700" rIns="91425" bIns="45700" anchor="t" anchorCtr="0">
            <a:noAutofit/>
          </a:bodyPr>
          <a:lstStyle/>
          <a:p>
            <a:pPr marL="0" marR="0" lvl="0" indent="0" algn="ctr" rtl="0">
              <a:lnSpc>
                <a:spcPct val="95000"/>
              </a:lnSpc>
              <a:spcBef>
                <a:spcPts val="0"/>
              </a:spcBef>
              <a:spcAft>
                <a:spcPts val="0"/>
              </a:spcAft>
              <a:buNone/>
            </a:pPr>
            <a:r>
              <a:rPr lang="en-US" sz="4500" b="1">
                <a:solidFill>
                  <a:schemeClr val="dk1"/>
                </a:solidFill>
                <a:latin typeface="Calibri"/>
                <a:ea typeface="Calibri"/>
                <a:cs typeface="Calibri"/>
                <a:sym typeface="Calibri"/>
              </a:rPr>
              <a:t>DO NOT USE</a:t>
            </a:r>
            <a:endParaRPr sz="1200" b="1">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head, 2 column">
  <p:cSld name="Title, Subhead, 2 column">
    <p:spTree>
      <p:nvGrpSpPr>
        <p:cNvPr id="1" name="Shape 46"/>
        <p:cNvGrpSpPr/>
        <p:nvPr/>
      </p:nvGrpSpPr>
      <p:grpSpPr>
        <a:xfrm>
          <a:off x="0" y="0"/>
          <a:ext cx="0" cy="0"/>
          <a:chOff x="0" y="0"/>
          <a:chExt cx="0" cy="0"/>
        </a:xfrm>
      </p:grpSpPr>
      <p:sp>
        <p:nvSpPr>
          <p:cNvPr id="47" name="Google Shape;47;p8"/>
          <p:cNvSpPr txBox="1">
            <a:spLocks noGrp="1"/>
          </p:cNvSpPr>
          <p:nvPr>
            <p:ph type="ctrTitle"/>
          </p:nvPr>
        </p:nvSpPr>
        <p:spPr>
          <a:xfrm>
            <a:off x="1" y="1"/>
            <a:ext cx="9143999" cy="911721"/>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8"/>
          <p:cNvSpPr txBox="1">
            <a:spLocks noGrp="1"/>
          </p:cNvSpPr>
          <p:nvPr>
            <p:ph type="subTitle" idx="1"/>
          </p:nvPr>
        </p:nvSpPr>
        <p:spPr>
          <a:xfrm>
            <a:off x="0" y="789260"/>
            <a:ext cx="9144000" cy="464789"/>
          </a:xfrm>
          <a:prstGeom prst="rect">
            <a:avLst/>
          </a:prstGeom>
          <a:noFill/>
          <a:ln>
            <a:noFill/>
          </a:ln>
        </p:spPr>
        <p:txBody>
          <a:bodyPr spcFirstLastPara="1" wrap="square" lIns="51425" tIns="25700" rIns="51425" bIns="25700" anchor="t" anchorCtr="0"/>
          <a:lstStyle>
            <a:lvl1pPr marR="0" lvl="0" algn="ctr" rtl="0">
              <a:lnSpc>
                <a:spcPct val="92000"/>
              </a:lnSpc>
              <a:spcBef>
                <a:spcPts val="0"/>
              </a:spcBef>
              <a:spcAft>
                <a:spcPts val="0"/>
              </a:spcAft>
              <a:buClr>
                <a:schemeClr val="accent1"/>
              </a:buClr>
              <a:buSzPts val="1400"/>
              <a:buFont typeface="Merriweather Sans"/>
              <a:buNone/>
              <a:defRPr sz="2000" b="0" i="0" u="none" strike="noStrike" cap="none">
                <a:solidFill>
                  <a:schemeClr val="lt1"/>
                </a:solidFill>
                <a:latin typeface="Arial"/>
                <a:ea typeface="Arial"/>
                <a:cs typeface="Arial"/>
                <a:sym typeface="Arial"/>
              </a:defRPr>
            </a:lvl1pPr>
            <a:lvl2pPr marR="0" lvl="1" algn="ctr" rtl="0">
              <a:lnSpc>
                <a:spcPct val="95000"/>
              </a:lnSpc>
              <a:spcBef>
                <a:spcPts val="450"/>
              </a:spcBef>
              <a:spcAft>
                <a:spcPts val="0"/>
              </a:spcAft>
              <a:buClr>
                <a:schemeClr val="accent1"/>
              </a:buClr>
              <a:buSzPts val="1725"/>
              <a:buFont typeface="Arial"/>
              <a:buNone/>
              <a:defRPr sz="1500" b="0" i="0" u="none" strike="noStrike" cap="none">
                <a:solidFill>
                  <a:srgbClr val="888888"/>
                </a:solidFill>
                <a:latin typeface="Arial"/>
                <a:ea typeface="Arial"/>
                <a:cs typeface="Arial"/>
                <a:sym typeface="Arial"/>
              </a:defRPr>
            </a:lvl2pPr>
            <a:lvl3pPr marR="0" lvl="2" algn="ctr" rtl="0">
              <a:lnSpc>
                <a:spcPct val="95000"/>
              </a:lnSpc>
              <a:spcBef>
                <a:spcPts val="450"/>
              </a:spcBef>
              <a:spcAft>
                <a:spcPts val="0"/>
              </a:spcAft>
              <a:buClr>
                <a:schemeClr val="accent1"/>
              </a:buClr>
              <a:buSzPts val="1725"/>
              <a:buFont typeface="Arial"/>
              <a:buNone/>
              <a:defRPr sz="1500" b="0" i="0" u="none" strike="noStrike" cap="none">
                <a:solidFill>
                  <a:srgbClr val="888888"/>
                </a:solidFill>
                <a:latin typeface="Arial"/>
                <a:ea typeface="Arial"/>
                <a:cs typeface="Arial"/>
                <a:sym typeface="Arial"/>
              </a:defRPr>
            </a:lvl3pPr>
            <a:lvl4pPr marR="0" lvl="3" algn="ctr" rtl="0">
              <a:lnSpc>
                <a:spcPct val="95000"/>
              </a:lnSpc>
              <a:spcBef>
                <a:spcPts val="450"/>
              </a:spcBef>
              <a:spcAft>
                <a:spcPts val="0"/>
              </a:spcAft>
              <a:buClr>
                <a:schemeClr val="accent1"/>
              </a:buClr>
              <a:buSzPts val="1200"/>
              <a:buFont typeface="Arial"/>
              <a:buNone/>
              <a:defRPr sz="1200" b="0" i="0" u="none" strike="noStrike" cap="none">
                <a:solidFill>
                  <a:srgbClr val="888888"/>
                </a:solidFill>
                <a:latin typeface="Arial"/>
                <a:ea typeface="Arial"/>
                <a:cs typeface="Arial"/>
                <a:sym typeface="Arial"/>
              </a:defRPr>
            </a:lvl4pPr>
            <a:lvl5pPr marR="0" lvl="4" algn="ctr" rtl="0">
              <a:lnSpc>
                <a:spcPct val="95000"/>
              </a:lnSpc>
              <a:spcBef>
                <a:spcPts val="450"/>
              </a:spcBef>
              <a:spcAft>
                <a:spcPts val="0"/>
              </a:spcAft>
              <a:buClr>
                <a:schemeClr val="accent1"/>
              </a:buClr>
              <a:buSzPts val="1500"/>
              <a:buFont typeface="Arial"/>
              <a:buNone/>
              <a:defRPr sz="1500" b="0" i="0" u="none" strike="noStrike" cap="none">
                <a:solidFill>
                  <a:srgbClr val="888888"/>
                </a:solidFill>
                <a:latin typeface="Arial"/>
                <a:ea typeface="Arial"/>
                <a:cs typeface="Arial"/>
                <a:sym typeface="Arial"/>
              </a:defRPr>
            </a:lvl5pPr>
            <a:lvl6pPr marR="0" lvl="5" algn="ctr" rtl="0">
              <a:lnSpc>
                <a:spcPct val="95000"/>
              </a:lnSpc>
              <a:spcBef>
                <a:spcPts val="450"/>
              </a:spcBef>
              <a:spcAft>
                <a:spcPts val="0"/>
              </a:spcAft>
              <a:buClr>
                <a:srgbClr val="888888"/>
              </a:buClr>
              <a:buSzPts val="2100"/>
              <a:buFont typeface="Arial"/>
              <a:buNone/>
              <a:defRPr sz="2100" b="1" i="0" u="none" strike="noStrike" cap="none">
                <a:solidFill>
                  <a:srgbClr val="888888"/>
                </a:solidFill>
                <a:latin typeface="Arial"/>
                <a:ea typeface="Arial"/>
                <a:cs typeface="Arial"/>
                <a:sym typeface="Arial"/>
              </a:defRPr>
            </a:lvl6pPr>
            <a:lvl7pPr marR="0" lvl="6" algn="ctr" rtl="0">
              <a:lnSpc>
                <a:spcPct val="95000"/>
              </a:lnSpc>
              <a:spcBef>
                <a:spcPts val="45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7pPr>
            <a:lvl8pPr marR="0" lvl="7" algn="ctr" rtl="0">
              <a:lnSpc>
                <a:spcPct val="95000"/>
              </a:lnSpc>
              <a:spcBef>
                <a:spcPts val="45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8pPr>
            <a:lvl9pPr marR="0" lvl="8" algn="ctr" rtl="0">
              <a:lnSpc>
                <a:spcPct val="95000"/>
              </a:lnSpc>
              <a:spcBef>
                <a:spcPts val="450"/>
              </a:spcBef>
              <a:spcAft>
                <a:spcPts val="225"/>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endParaRPr/>
          </a:p>
        </p:txBody>
      </p:sp>
      <p:sp>
        <p:nvSpPr>
          <p:cNvPr id="49" name="Google Shape;49;p8"/>
          <p:cNvSpPr txBox="1">
            <a:spLocks noGrp="1"/>
          </p:cNvSpPr>
          <p:nvPr>
            <p:ph type="body" idx="2"/>
          </p:nvPr>
        </p:nvSpPr>
        <p:spPr>
          <a:xfrm>
            <a:off x="4776604" y="1251901"/>
            <a:ext cx="3734142" cy="503768"/>
          </a:xfrm>
          <a:prstGeom prst="rect">
            <a:avLst/>
          </a:prstGeom>
          <a:noFill/>
          <a:ln>
            <a:noFill/>
          </a:ln>
        </p:spPr>
        <p:txBody>
          <a:bodyPr spcFirstLastPara="1" wrap="square" lIns="51425" tIns="25700" rIns="51425" bIns="25700" anchor="t" anchorCtr="0"/>
          <a:lstStyle>
            <a:lvl1pPr marL="457200" marR="0" lvl="0" indent="-228600" algn="l" rtl="0">
              <a:lnSpc>
                <a:spcPct val="92000"/>
              </a:lnSpc>
              <a:spcBef>
                <a:spcPts val="450"/>
              </a:spcBef>
              <a:spcAft>
                <a:spcPts val="0"/>
              </a:spcAft>
              <a:buClr>
                <a:schemeClr val="accent1"/>
              </a:buClr>
              <a:buSzPts val="1540"/>
              <a:buFont typeface="Merriweather Sans"/>
              <a:buNone/>
              <a:defRPr sz="22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50" name="Google Shape;50;p8"/>
          <p:cNvSpPr txBox="1">
            <a:spLocks noGrp="1"/>
          </p:cNvSpPr>
          <p:nvPr>
            <p:ph type="body" idx="3"/>
          </p:nvPr>
        </p:nvSpPr>
        <p:spPr>
          <a:xfrm>
            <a:off x="544025" y="1251900"/>
            <a:ext cx="3939166" cy="496168"/>
          </a:xfrm>
          <a:prstGeom prst="rect">
            <a:avLst/>
          </a:prstGeom>
          <a:noFill/>
          <a:ln>
            <a:noFill/>
          </a:ln>
        </p:spPr>
        <p:txBody>
          <a:bodyPr spcFirstLastPara="1" wrap="square" lIns="51425" tIns="25700" rIns="51425" bIns="25700" anchor="t" anchorCtr="0"/>
          <a:lstStyle>
            <a:lvl1pPr marL="457200" marR="0" lvl="0" indent="-228600" algn="l" rtl="0">
              <a:lnSpc>
                <a:spcPct val="92000"/>
              </a:lnSpc>
              <a:spcBef>
                <a:spcPts val="450"/>
              </a:spcBef>
              <a:spcAft>
                <a:spcPts val="0"/>
              </a:spcAft>
              <a:buClr>
                <a:schemeClr val="accent1"/>
              </a:buClr>
              <a:buSzPts val="1540"/>
              <a:buFont typeface="Merriweather Sans"/>
              <a:buNone/>
              <a:defRPr sz="22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51" name="Google Shape;51;p8"/>
          <p:cNvSpPr txBox="1">
            <a:spLocks noGrp="1"/>
          </p:cNvSpPr>
          <p:nvPr>
            <p:ph type="body" idx="4"/>
          </p:nvPr>
        </p:nvSpPr>
        <p:spPr>
          <a:xfrm>
            <a:off x="537433" y="1750588"/>
            <a:ext cx="3680782" cy="2824790"/>
          </a:xfrm>
          <a:prstGeom prst="rect">
            <a:avLst/>
          </a:prstGeom>
          <a:noFill/>
          <a:ln>
            <a:noFill/>
          </a:ln>
        </p:spPr>
        <p:txBody>
          <a:bodyPr spcFirstLastPara="1" wrap="square" lIns="51425" tIns="25700" rIns="51425" bIns="25700" anchor="t" anchorCtr="0"/>
          <a:lstStyle>
            <a:lvl1pPr marL="457200" marR="0" lvl="0" indent="-331470" algn="l" rtl="0">
              <a:lnSpc>
                <a:spcPct val="100000"/>
              </a:lnSpc>
              <a:spcBef>
                <a:spcPts val="0"/>
              </a:spcBef>
              <a:spcAft>
                <a:spcPts val="0"/>
              </a:spcAft>
              <a:buClr>
                <a:srgbClr val="007EA8"/>
              </a:buClr>
              <a:buSzPts val="1620"/>
              <a:buFont typeface="Merriweather Sans"/>
              <a:buChar char="●"/>
              <a:defRPr sz="1800" b="0" i="0" u="none" strike="noStrike" cap="none">
                <a:solidFill>
                  <a:schemeClr val="lt1"/>
                </a:solidFill>
                <a:latin typeface="Arial"/>
                <a:ea typeface="Arial"/>
                <a:cs typeface="Arial"/>
                <a:sym typeface="Arial"/>
              </a:defRPr>
            </a:lvl1pPr>
            <a:lvl2pPr marL="914400" marR="0" lvl="1" indent="-345440" algn="l" rtl="0">
              <a:lnSpc>
                <a:spcPct val="100000"/>
              </a:lnSpc>
              <a:spcBef>
                <a:spcPts val="400"/>
              </a:spcBef>
              <a:spcAft>
                <a:spcPts val="0"/>
              </a:spcAft>
              <a:buClr>
                <a:schemeClr val="accent1"/>
              </a:buClr>
              <a:buSzPts val="1840"/>
              <a:buFont typeface="Arial"/>
              <a:buChar char="•"/>
              <a:defRPr sz="1600" b="0" i="0" u="none" strike="noStrike" cap="none">
                <a:solidFill>
                  <a:schemeClr val="lt2"/>
                </a:solidFill>
                <a:latin typeface="Arial"/>
                <a:ea typeface="Arial"/>
                <a:cs typeface="Arial"/>
                <a:sym typeface="Arial"/>
              </a:defRPr>
            </a:lvl2pPr>
            <a:lvl3pPr marL="1371600" marR="0" lvl="2" indent="-338137" algn="l" rtl="0">
              <a:lnSpc>
                <a:spcPct val="100000"/>
              </a:lnSpc>
              <a:spcBef>
                <a:spcPts val="400"/>
              </a:spcBef>
              <a:spcAft>
                <a:spcPts val="0"/>
              </a:spcAft>
              <a:buClr>
                <a:srgbClr val="7F7F7F"/>
              </a:buClr>
              <a:buSzPts val="1725"/>
              <a:buFont typeface="Noto Sans Symbols"/>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52" name="Google Shape;52;p8"/>
          <p:cNvSpPr txBox="1">
            <a:spLocks noGrp="1"/>
          </p:cNvSpPr>
          <p:nvPr>
            <p:ph type="body" idx="5"/>
          </p:nvPr>
        </p:nvSpPr>
        <p:spPr>
          <a:xfrm>
            <a:off x="4779599" y="1752710"/>
            <a:ext cx="3738464" cy="2792267"/>
          </a:xfrm>
          <a:prstGeom prst="rect">
            <a:avLst/>
          </a:prstGeom>
          <a:noFill/>
          <a:ln>
            <a:noFill/>
          </a:ln>
        </p:spPr>
        <p:txBody>
          <a:bodyPr spcFirstLastPara="1" wrap="square" lIns="51425" tIns="25700" rIns="51425" bIns="25700" anchor="t" anchorCtr="0"/>
          <a:lstStyle>
            <a:lvl1pPr marL="457200" marR="0" lvl="0" indent="-331470" algn="l" rtl="0">
              <a:lnSpc>
                <a:spcPct val="92000"/>
              </a:lnSpc>
              <a:spcBef>
                <a:spcPts val="337"/>
              </a:spcBef>
              <a:spcAft>
                <a:spcPts val="0"/>
              </a:spcAft>
              <a:buClr>
                <a:srgbClr val="007EA8"/>
              </a:buClr>
              <a:buSzPts val="1620"/>
              <a:buFont typeface="Merriweather Sans"/>
              <a:buChar char="●"/>
              <a:defRPr sz="1800" b="0" i="0" u="none" strike="noStrike" cap="none">
                <a:solidFill>
                  <a:schemeClr val="lt1"/>
                </a:solidFill>
                <a:latin typeface="Arial"/>
                <a:ea typeface="Arial"/>
                <a:cs typeface="Arial"/>
                <a:sym typeface="Arial"/>
              </a:defRPr>
            </a:lvl1pPr>
            <a:lvl2pPr marL="914400" marR="0" lvl="1" indent="-345440" algn="l" rtl="0">
              <a:lnSpc>
                <a:spcPct val="95000"/>
              </a:lnSpc>
              <a:spcBef>
                <a:spcPts val="400"/>
              </a:spcBef>
              <a:spcAft>
                <a:spcPts val="0"/>
              </a:spcAft>
              <a:buClr>
                <a:schemeClr val="lt2"/>
              </a:buClr>
              <a:buSzPts val="1840"/>
              <a:buFont typeface="Arial"/>
              <a:buChar char="•"/>
              <a:defRPr sz="1600" b="0" i="0" u="none" strike="noStrike" cap="none">
                <a:solidFill>
                  <a:schemeClr val="lt2"/>
                </a:solidFill>
                <a:latin typeface="Arial"/>
                <a:ea typeface="Arial"/>
                <a:cs typeface="Arial"/>
                <a:sym typeface="Arial"/>
              </a:defRPr>
            </a:lvl2pPr>
            <a:lvl3pPr marL="1371600" marR="0" lvl="2" indent="-338137" algn="l" rtl="0">
              <a:lnSpc>
                <a:spcPct val="95000"/>
              </a:lnSpc>
              <a:spcBef>
                <a:spcPts val="400"/>
              </a:spcBef>
              <a:spcAft>
                <a:spcPts val="0"/>
              </a:spcAft>
              <a:buClr>
                <a:schemeClr val="accent1"/>
              </a:buClr>
              <a:buSzPts val="1725"/>
              <a:buFont typeface="Noto Sans Symbols"/>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53" name="Google Shape;53;p8"/>
          <p:cNvSpPr txBox="1">
            <a:spLocks noGrp="1"/>
          </p:cNvSpPr>
          <p:nvPr>
            <p:ph type="sldNum" idx="12"/>
          </p:nvPr>
        </p:nvSpPr>
        <p:spPr>
          <a:xfrm>
            <a:off x="4143430" y="4767263"/>
            <a:ext cx="857140" cy="27463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lt1"/>
                </a:solidFill>
                <a:latin typeface="Calibri"/>
                <a:ea typeface="Calibri"/>
                <a:cs typeface="Calibri"/>
                <a:sym typeface="Calibri"/>
              </a:defRPr>
            </a:lvl1pPr>
            <a:lvl2pPr marL="0" marR="0" lvl="1" indent="0" algn="l" rtl="0">
              <a:spcBef>
                <a:spcPts val="0"/>
              </a:spcBef>
              <a:spcAft>
                <a:spcPts val="0"/>
              </a:spcAft>
              <a:buNone/>
              <a:defRPr sz="1600">
                <a:solidFill>
                  <a:schemeClr val="lt1"/>
                </a:solidFill>
                <a:latin typeface="Calibri"/>
                <a:ea typeface="Calibri"/>
                <a:cs typeface="Calibri"/>
                <a:sym typeface="Calibri"/>
              </a:defRPr>
            </a:lvl2pPr>
            <a:lvl3pPr marL="0" marR="0" lvl="2" indent="0" algn="l" rtl="0">
              <a:spcBef>
                <a:spcPts val="0"/>
              </a:spcBef>
              <a:spcAft>
                <a:spcPts val="0"/>
              </a:spcAft>
              <a:buNone/>
              <a:defRPr sz="1600">
                <a:solidFill>
                  <a:schemeClr val="lt1"/>
                </a:solidFill>
                <a:latin typeface="Calibri"/>
                <a:ea typeface="Calibri"/>
                <a:cs typeface="Calibri"/>
                <a:sym typeface="Calibri"/>
              </a:defRPr>
            </a:lvl3pPr>
            <a:lvl4pPr marL="0" marR="0" lvl="3" indent="0" algn="l" rtl="0">
              <a:spcBef>
                <a:spcPts val="0"/>
              </a:spcBef>
              <a:spcAft>
                <a:spcPts val="0"/>
              </a:spcAft>
              <a:buNone/>
              <a:defRPr sz="1600">
                <a:solidFill>
                  <a:schemeClr val="lt1"/>
                </a:solidFill>
                <a:latin typeface="Calibri"/>
                <a:ea typeface="Calibri"/>
                <a:cs typeface="Calibri"/>
                <a:sym typeface="Calibri"/>
              </a:defRPr>
            </a:lvl4pPr>
            <a:lvl5pPr marL="0" marR="0" lvl="4" indent="0" algn="l" rtl="0">
              <a:spcBef>
                <a:spcPts val="0"/>
              </a:spcBef>
              <a:spcAft>
                <a:spcPts val="0"/>
              </a:spcAft>
              <a:buNone/>
              <a:defRPr sz="1600">
                <a:solidFill>
                  <a:schemeClr val="lt1"/>
                </a:solidFill>
                <a:latin typeface="Calibri"/>
                <a:ea typeface="Calibri"/>
                <a:cs typeface="Calibri"/>
                <a:sym typeface="Calibri"/>
              </a:defRPr>
            </a:lvl5pPr>
            <a:lvl6pPr marL="0" marR="0" lvl="5" indent="0" algn="l" rtl="0">
              <a:spcBef>
                <a:spcPts val="0"/>
              </a:spcBef>
              <a:spcAft>
                <a:spcPts val="0"/>
              </a:spcAft>
              <a:buNone/>
              <a:defRPr sz="1600">
                <a:solidFill>
                  <a:schemeClr val="lt1"/>
                </a:solidFill>
                <a:latin typeface="Calibri"/>
                <a:ea typeface="Calibri"/>
                <a:cs typeface="Calibri"/>
                <a:sym typeface="Calibri"/>
              </a:defRPr>
            </a:lvl6pPr>
            <a:lvl7pPr marL="0" marR="0" lvl="6" indent="0" algn="l" rtl="0">
              <a:spcBef>
                <a:spcPts val="0"/>
              </a:spcBef>
              <a:spcAft>
                <a:spcPts val="0"/>
              </a:spcAft>
              <a:buNone/>
              <a:defRPr sz="1600">
                <a:solidFill>
                  <a:schemeClr val="lt1"/>
                </a:solidFill>
                <a:latin typeface="Calibri"/>
                <a:ea typeface="Calibri"/>
                <a:cs typeface="Calibri"/>
                <a:sym typeface="Calibri"/>
              </a:defRPr>
            </a:lvl7pPr>
            <a:lvl8pPr marL="0" marR="0" lvl="7" indent="0" algn="l" rtl="0">
              <a:spcBef>
                <a:spcPts val="0"/>
              </a:spcBef>
              <a:spcAft>
                <a:spcPts val="0"/>
              </a:spcAft>
              <a:buNone/>
              <a:defRPr sz="1600">
                <a:solidFill>
                  <a:schemeClr val="lt1"/>
                </a:solidFill>
                <a:latin typeface="Calibri"/>
                <a:ea typeface="Calibri"/>
                <a:cs typeface="Calibri"/>
                <a:sym typeface="Calibri"/>
              </a:defRPr>
            </a:lvl8pPr>
            <a:lvl9pPr marL="0" marR="0" lvl="8" indent="0" algn="l" rtl="0">
              <a:spcBef>
                <a:spcPts val="0"/>
              </a:spcBef>
              <a:spcAft>
                <a:spcPts val="0"/>
              </a:spcAft>
              <a:buNone/>
              <a:defRPr sz="16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98"/>
        <p:cNvGrpSpPr/>
        <p:nvPr/>
      </p:nvGrpSpPr>
      <p:grpSpPr>
        <a:xfrm>
          <a:off x="0" y="0"/>
          <a:ext cx="0" cy="0"/>
          <a:chOff x="0" y="0"/>
          <a:chExt cx="0" cy="0"/>
        </a:xfrm>
      </p:grpSpPr>
      <p:sp>
        <p:nvSpPr>
          <p:cNvPr id="499" name="Google Shape;499;p62"/>
          <p:cNvSpPr txBox="1">
            <a:spLocks noGrp="1"/>
          </p:cNvSpPr>
          <p:nvPr>
            <p:ph type="title"/>
          </p:nvPr>
        </p:nvSpPr>
        <p:spPr>
          <a:xfrm>
            <a:off x="5035729" y="2126197"/>
            <a:ext cx="3705368" cy="857250"/>
          </a:xfrm>
          <a:prstGeom prst="rect">
            <a:avLst/>
          </a:prstGeom>
          <a:noFill/>
          <a:ln>
            <a:noFill/>
          </a:ln>
        </p:spPr>
        <p:txBody>
          <a:bodyPr spcFirstLastPara="1" wrap="square" lIns="0" tIns="82275" rIns="0" bIns="0" anchor="t" anchorCtr="0"/>
          <a:lstStyle>
            <a:lvl1pPr marR="0" lvl="0" algn="l" rtl="0">
              <a:lnSpc>
                <a:spcPct val="86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0" name="Google Shape;500;p62"/>
          <p:cNvSpPr txBox="1">
            <a:spLocks noGrp="1"/>
          </p:cNvSpPr>
          <p:nvPr>
            <p:ph type="body" idx="1"/>
          </p:nvPr>
        </p:nvSpPr>
        <p:spPr>
          <a:xfrm>
            <a:off x="5081583" y="3193256"/>
            <a:ext cx="3697422" cy="487561"/>
          </a:xfrm>
          <a:prstGeom prst="rect">
            <a:avLst/>
          </a:prstGeom>
          <a:noFill/>
          <a:ln>
            <a:noFill/>
          </a:ln>
        </p:spPr>
        <p:txBody>
          <a:bodyPr spcFirstLastPara="1" wrap="square" lIns="51425" tIns="25700" rIns="51425" bIns="25700" anchor="t" anchorCtr="0"/>
          <a:lstStyle>
            <a:lvl1pPr marL="457200" marR="0" lvl="0" indent="-228600" algn="l" rtl="0">
              <a:lnSpc>
                <a:spcPct val="92000"/>
              </a:lnSpc>
              <a:spcBef>
                <a:spcPts val="450"/>
              </a:spcBef>
              <a:spcAft>
                <a:spcPts val="0"/>
              </a:spcAft>
              <a:buClr>
                <a:schemeClr val="accent1"/>
              </a:buClr>
              <a:buSzPts val="1400"/>
              <a:buFont typeface="Merriweather Sans"/>
              <a:buNone/>
              <a:defRPr sz="2000" b="0" i="0" u="none" strike="noStrike" cap="none">
                <a:solidFill>
                  <a:schemeClr val="dk1"/>
                </a:solidFill>
                <a:latin typeface="Arial"/>
                <a:ea typeface="Arial"/>
                <a:cs typeface="Arial"/>
                <a:sym typeface="Arial"/>
              </a:defRPr>
            </a:lvl1pPr>
            <a:lvl2pPr marL="914400" marR="0" lvl="1" indent="-228600" algn="l" rtl="0">
              <a:lnSpc>
                <a:spcPct val="95000"/>
              </a:lnSpc>
              <a:spcBef>
                <a:spcPts val="450"/>
              </a:spcBef>
              <a:spcAft>
                <a:spcPts val="0"/>
              </a:spcAft>
              <a:buClr>
                <a:schemeClr val="accent1"/>
              </a:buClr>
              <a:buSzPts val="1725"/>
              <a:buFont typeface="Arial"/>
              <a:buNone/>
              <a:defRPr sz="1500" b="0" i="0" u="none" strike="noStrike" cap="none">
                <a:solidFill>
                  <a:schemeClr val="dk1"/>
                </a:solidFill>
                <a:latin typeface="Arial"/>
                <a:ea typeface="Arial"/>
                <a:cs typeface="Arial"/>
                <a:sym typeface="Arial"/>
              </a:defRPr>
            </a:lvl2pPr>
            <a:lvl3pPr marL="1371600" marR="0" lvl="2" indent="-228600" algn="l" rtl="0">
              <a:lnSpc>
                <a:spcPct val="95000"/>
              </a:lnSpc>
              <a:spcBef>
                <a:spcPts val="450"/>
              </a:spcBef>
              <a:spcAft>
                <a:spcPts val="0"/>
              </a:spcAft>
              <a:buClr>
                <a:schemeClr val="accent1"/>
              </a:buClr>
              <a:buSzPts val="1725"/>
              <a:buFont typeface="Arial"/>
              <a:buNone/>
              <a:defRPr sz="1500" b="0" i="0" u="none" strike="noStrike" cap="none">
                <a:solidFill>
                  <a:schemeClr val="dk1"/>
                </a:solidFill>
                <a:latin typeface="Arial"/>
                <a:ea typeface="Arial"/>
                <a:cs typeface="Arial"/>
                <a:sym typeface="Arial"/>
              </a:defRPr>
            </a:lvl3pPr>
            <a:lvl4pPr marL="1828800" marR="0" lvl="3" indent="-228600" algn="l" rtl="0">
              <a:lnSpc>
                <a:spcPct val="95000"/>
              </a:lnSpc>
              <a:spcBef>
                <a:spcPts val="450"/>
              </a:spcBef>
              <a:spcAft>
                <a:spcPts val="0"/>
              </a:spcAft>
              <a:buClr>
                <a:schemeClr val="accent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95000"/>
              </a:lnSpc>
              <a:spcBef>
                <a:spcPts val="450"/>
              </a:spcBef>
              <a:spcAft>
                <a:spcPts val="0"/>
              </a:spcAft>
              <a:buClr>
                <a:schemeClr val="accent1"/>
              </a:buClr>
              <a:buSzPts val="1500"/>
              <a:buFont typeface="Arial"/>
              <a:buNone/>
              <a:defRPr sz="1500" b="0" i="0" u="none" strike="noStrike" cap="none">
                <a:solidFill>
                  <a:schemeClr val="dk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501"/>
        <p:cNvGrpSpPr/>
        <p:nvPr/>
      </p:nvGrpSpPr>
      <p:grpSpPr>
        <a:xfrm>
          <a:off x="0" y="0"/>
          <a:ext cx="0" cy="0"/>
          <a:chOff x="0" y="0"/>
          <a:chExt cx="0" cy="0"/>
        </a:xfrm>
      </p:grpSpPr>
      <p:sp>
        <p:nvSpPr>
          <p:cNvPr id="502" name="Google Shape;502;p63"/>
          <p:cNvSpPr txBox="1">
            <a:spLocks noGrp="1"/>
          </p:cNvSpPr>
          <p:nvPr>
            <p:ph type="title"/>
          </p:nvPr>
        </p:nvSpPr>
        <p:spPr>
          <a:xfrm>
            <a:off x="5035729" y="2126197"/>
            <a:ext cx="3705368" cy="857250"/>
          </a:xfrm>
          <a:prstGeom prst="rect">
            <a:avLst/>
          </a:prstGeom>
          <a:noFill/>
          <a:ln>
            <a:noFill/>
          </a:ln>
        </p:spPr>
        <p:txBody>
          <a:bodyPr spcFirstLastPara="1" wrap="square" lIns="0" tIns="82275" rIns="0" bIns="0" anchor="t" anchorCtr="0"/>
          <a:lstStyle>
            <a:lvl1pPr marR="0" lvl="0" algn="l" rtl="0">
              <a:lnSpc>
                <a:spcPct val="86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503" name="Google Shape;503;p63"/>
          <p:cNvPicPr preferRelativeResize="0"/>
          <p:nvPr/>
        </p:nvPicPr>
        <p:blipFill rotWithShape="1">
          <a:blip r:embed="rId2">
            <a:alphaModFix/>
          </a:blip>
          <a:srcRect/>
          <a:stretch/>
        </p:blipFill>
        <p:spPr>
          <a:xfrm>
            <a:off x="0" y="0"/>
            <a:ext cx="9156700" cy="5154613"/>
          </a:xfrm>
          <a:prstGeom prst="rect">
            <a:avLst/>
          </a:prstGeom>
          <a:noFill/>
          <a:ln>
            <a:noFill/>
          </a:ln>
        </p:spPr>
      </p:pic>
      <p:sp>
        <p:nvSpPr>
          <p:cNvPr id="504" name="Google Shape;504;p63"/>
          <p:cNvSpPr txBox="1"/>
          <p:nvPr/>
        </p:nvSpPr>
        <p:spPr>
          <a:xfrm>
            <a:off x="6811963" y="2509838"/>
            <a:ext cx="103187" cy="301625"/>
          </a:xfrm>
          <a:prstGeom prst="rect">
            <a:avLst/>
          </a:prstGeom>
          <a:noFill/>
          <a:ln>
            <a:noFill/>
          </a:ln>
        </p:spPr>
        <p:txBody>
          <a:bodyPr spcFirstLastPara="1" wrap="square" lIns="51425" tIns="25700" rIns="51425" bIns="25700" anchor="t" anchorCtr="0">
            <a:noAutofit/>
          </a:bodyPr>
          <a:lstStyle/>
          <a:p>
            <a:pPr marL="0" marR="0" lvl="0" indent="0" algn="l" rtl="0">
              <a:spcBef>
                <a:spcPts val="0"/>
              </a:spcBef>
              <a:spcAft>
                <a:spcPts val="0"/>
              </a:spcAft>
              <a:buNone/>
            </a:pPr>
            <a:endParaRPr sz="1600">
              <a:solidFill>
                <a:schemeClr val="lt1"/>
              </a:solidFill>
              <a:latin typeface="Calibri"/>
              <a:ea typeface="Calibri"/>
              <a:cs typeface="Calibri"/>
              <a:sym typeface="Calibri"/>
            </a:endParaRPr>
          </a:p>
        </p:txBody>
      </p:sp>
      <p:pic>
        <p:nvPicPr>
          <p:cNvPr id="505" name="Google Shape;505;p63" descr="logo_splunk_W.png"/>
          <p:cNvPicPr preferRelativeResize="0"/>
          <p:nvPr/>
        </p:nvPicPr>
        <p:blipFill rotWithShape="1">
          <a:blip r:embed="rId3">
            <a:alphaModFix/>
          </a:blip>
          <a:srcRect/>
          <a:stretch/>
        </p:blipFill>
        <p:spPr>
          <a:xfrm>
            <a:off x="7500938" y="4470400"/>
            <a:ext cx="1317625" cy="388938"/>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No Content">
  <p:cSld name="No Content">
    <p:spTree>
      <p:nvGrpSpPr>
        <p:cNvPr id="1" name="Shape 506"/>
        <p:cNvGrpSpPr/>
        <p:nvPr/>
      </p:nvGrpSpPr>
      <p:grpSpPr>
        <a:xfrm>
          <a:off x="0" y="0"/>
          <a:ext cx="0" cy="0"/>
          <a:chOff x="0" y="0"/>
          <a:chExt cx="0" cy="0"/>
        </a:xfrm>
      </p:grpSpPr>
      <p:sp>
        <p:nvSpPr>
          <p:cNvPr id="507" name="Google Shape;507;p64"/>
          <p:cNvSpPr txBox="1">
            <a:spLocks noGrp="1"/>
          </p:cNvSpPr>
          <p:nvPr>
            <p:ph type="sldNum" idx="12"/>
          </p:nvPr>
        </p:nvSpPr>
        <p:spPr>
          <a:xfrm>
            <a:off x="4143430" y="4767263"/>
            <a:ext cx="857140" cy="27463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lt1"/>
                </a:solidFill>
                <a:latin typeface="Calibri"/>
                <a:ea typeface="Calibri"/>
                <a:cs typeface="Calibri"/>
                <a:sym typeface="Calibri"/>
              </a:defRPr>
            </a:lvl1pPr>
            <a:lvl2pPr marL="0" marR="0" lvl="1" indent="0" algn="l" rtl="0">
              <a:spcBef>
                <a:spcPts val="0"/>
              </a:spcBef>
              <a:spcAft>
                <a:spcPts val="0"/>
              </a:spcAft>
              <a:buNone/>
              <a:defRPr sz="1600">
                <a:solidFill>
                  <a:schemeClr val="lt1"/>
                </a:solidFill>
                <a:latin typeface="Calibri"/>
                <a:ea typeface="Calibri"/>
                <a:cs typeface="Calibri"/>
                <a:sym typeface="Calibri"/>
              </a:defRPr>
            </a:lvl2pPr>
            <a:lvl3pPr marL="0" marR="0" lvl="2" indent="0" algn="l" rtl="0">
              <a:spcBef>
                <a:spcPts val="0"/>
              </a:spcBef>
              <a:spcAft>
                <a:spcPts val="0"/>
              </a:spcAft>
              <a:buNone/>
              <a:defRPr sz="1600">
                <a:solidFill>
                  <a:schemeClr val="lt1"/>
                </a:solidFill>
                <a:latin typeface="Calibri"/>
                <a:ea typeface="Calibri"/>
                <a:cs typeface="Calibri"/>
                <a:sym typeface="Calibri"/>
              </a:defRPr>
            </a:lvl3pPr>
            <a:lvl4pPr marL="0" marR="0" lvl="3" indent="0" algn="l" rtl="0">
              <a:spcBef>
                <a:spcPts val="0"/>
              </a:spcBef>
              <a:spcAft>
                <a:spcPts val="0"/>
              </a:spcAft>
              <a:buNone/>
              <a:defRPr sz="1600">
                <a:solidFill>
                  <a:schemeClr val="lt1"/>
                </a:solidFill>
                <a:latin typeface="Calibri"/>
                <a:ea typeface="Calibri"/>
                <a:cs typeface="Calibri"/>
                <a:sym typeface="Calibri"/>
              </a:defRPr>
            </a:lvl4pPr>
            <a:lvl5pPr marL="0" marR="0" lvl="4" indent="0" algn="l" rtl="0">
              <a:spcBef>
                <a:spcPts val="0"/>
              </a:spcBef>
              <a:spcAft>
                <a:spcPts val="0"/>
              </a:spcAft>
              <a:buNone/>
              <a:defRPr sz="1600">
                <a:solidFill>
                  <a:schemeClr val="lt1"/>
                </a:solidFill>
                <a:latin typeface="Calibri"/>
                <a:ea typeface="Calibri"/>
                <a:cs typeface="Calibri"/>
                <a:sym typeface="Calibri"/>
              </a:defRPr>
            </a:lvl5pPr>
            <a:lvl6pPr marL="0" marR="0" lvl="5" indent="0" algn="l" rtl="0">
              <a:spcBef>
                <a:spcPts val="0"/>
              </a:spcBef>
              <a:spcAft>
                <a:spcPts val="0"/>
              </a:spcAft>
              <a:buNone/>
              <a:defRPr sz="1600">
                <a:solidFill>
                  <a:schemeClr val="lt1"/>
                </a:solidFill>
                <a:latin typeface="Calibri"/>
                <a:ea typeface="Calibri"/>
                <a:cs typeface="Calibri"/>
                <a:sym typeface="Calibri"/>
              </a:defRPr>
            </a:lvl6pPr>
            <a:lvl7pPr marL="0" marR="0" lvl="6" indent="0" algn="l" rtl="0">
              <a:spcBef>
                <a:spcPts val="0"/>
              </a:spcBef>
              <a:spcAft>
                <a:spcPts val="0"/>
              </a:spcAft>
              <a:buNone/>
              <a:defRPr sz="1600">
                <a:solidFill>
                  <a:schemeClr val="lt1"/>
                </a:solidFill>
                <a:latin typeface="Calibri"/>
                <a:ea typeface="Calibri"/>
                <a:cs typeface="Calibri"/>
                <a:sym typeface="Calibri"/>
              </a:defRPr>
            </a:lvl7pPr>
            <a:lvl8pPr marL="0" marR="0" lvl="7" indent="0" algn="l" rtl="0">
              <a:spcBef>
                <a:spcPts val="0"/>
              </a:spcBef>
              <a:spcAft>
                <a:spcPts val="0"/>
              </a:spcAft>
              <a:buNone/>
              <a:defRPr sz="1600">
                <a:solidFill>
                  <a:schemeClr val="lt1"/>
                </a:solidFill>
                <a:latin typeface="Calibri"/>
                <a:ea typeface="Calibri"/>
                <a:cs typeface="Calibri"/>
                <a:sym typeface="Calibri"/>
              </a:defRPr>
            </a:lvl8pPr>
            <a:lvl9pPr marL="0" marR="0" lvl="8" indent="0" algn="l" rtl="0">
              <a:spcBef>
                <a:spcPts val="0"/>
              </a:spcBef>
              <a:spcAft>
                <a:spcPts val="0"/>
              </a:spcAft>
              <a:buNone/>
              <a:defRPr sz="16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288836" y="980197"/>
            <a:ext cx="6575322" cy="3557179"/>
          </a:xfrm>
          <a:prstGeom prst="rect">
            <a:avLst/>
          </a:prstGeom>
          <a:noFill/>
          <a:ln>
            <a:noFill/>
          </a:ln>
        </p:spPr>
        <p:txBody>
          <a:bodyPr spcFirstLastPara="1" wrap="square" lIns="51425" tIns="25700" rIns="51425" bIns="25700" anchor="t" anchorCtr="0"/>
          <a:lstStyle>
            <a:lvl1pPr marL="457200" marR="0" lvl="0" indent="-331470" algn="l" rtl="0">
              <a:lnSpc>
                <a:spcPct val="100000"/>
              </a:lnSpc>
              <a:spcBef>
                <a:spcPts val="675"/>
              </a:spcBef>
              <a:spcAft>
                <a:spcPts val="0"/>
              </a:spcAft>
              <a:buClr>
                <a:srgbClr val="007EA8"/>
              </a:buClr>
              <a:buSzPts val="1620"/>
              <a:buFont typeface="Merriweather Sans"/>
              <a:buChar char="●"/>
              <a:defRPr sz="1800" b="0" i="0" u="none" strike="noStrike" cap="none">
                <a:solidFill>
                  <a:schemeClr val="lt1"/>
                </a:solidFill>
                <a:latin typeface="Arial"/>
                <a:ea typeface="Arial"/>
                <a:cs typeface="Arial"/>
                <a:sym typeface="Arial"/>
              </a:defRPr>
            </a:lvl1pPr>
            <a:lvl2pPr marL="914400" marR="0" lvl="1" indent="-323850" algn="l" rtl="0">
              <a:lnSpc>
                <a:spcPct val="100000"/>
              </a:lnSpc>
              <a:spcBef>
                <a:spcPts val="400"/>
              </a:spcBef>
              <a:spcAft>
                <a:spcPts val="0"/>
              </a:spcAft>
              <a:buClr>
                <a:schemeClr val="lt2"/>
              </a:buClr>
              <a:buSzPts val="1500"/>
              <a:buFont typeface="Merriweather Sans"/>
              <a:buChar char="–"/>
              <a:defRPr sz="1500" b="0" i="0" u="none" strike="noStrike" cap="none">
                <a:solidFill>
                  <a:schemeClr val="lt2"/>
                </a:solidFill>
                <a:latin typeface="Arial"/>
                <a:ea typeface="Arial"/>
                <a:cs typeface="Arial"/>
                <a:sym typeface="Arial"/>
              </a:defRPr>
            </a:lvl2pPr>
            <a:lvl3pPr marL="1371600" marR="0" lvl="2" indent="-314325" algn="l" rtl="0">
              <a:lnSpc>
                <a:spcPct val="100000"/>
              </a:lnSpc>
              <a:spcBef>
                <a:spcPts val="400"/>
              </a:spcBef>
              <a:spcAft>
                <a:spcPts val="0"/>
              </a:spcAft>
              <a:buClr>
                <a:srgbClr val="7F7F7F"/>
              </a:buClr>
              <a:buSzPts val="1350"/>
              <a:buFont typeface="Merriweather Sans"/>
              <a:buChar char="‣"/>
              <a:defRPr sz="1500" b="0" i="0" u="none" strike="noStrike" cap="none">
                <a:solidFill>
                  <a:schemeClr val="lt2"/>
                </a:solidFill>
                <a:latin typeface="Arial"/>
                <a:ea typeface="Arial"/>
                <a:cs typeface="Arial"/>
                <a:sym typeface="Arial"/>
              </a:defRPr>
            </a:lvl3pPr>
            <a:lvl4pPr marL="1828800" marR="0" lvl="3" indent="-304800" algn="l" rtl="0">
              <a:lnSpc>
                <a:spcPct val="100000"/>
              </a:lnSpc>
              <a:spcBef>
                <a:spcPts val="400"/>
              </a:spcBef>
              <a:spcAft>
                <a:spcPts val="0"/>
              </a:spcAft>
              <a:buClr>
                <a:schemeClr val="lt2"/>
              </a:buClr>
              <a:buSzPts val="1200"/>
              <a:buFont typeface="Merriweather Sans"/>
              <a:buChar char="–"/>
              <a:defRPr sz="1200" b="0" i="0" u="none" strike="noStrike" cap="none">
                <a:solidFill>
                  <a:schemeClr val="lt2"/>
                </a:solidFill>
                <a:latin typeface="Arial"/>
                <a:ea typeface="Arial"/>
                <a:cs typeface="Arial"/>
                <a:sym typeface="Arial"/>
              </a:defRPr>
            </a:lvl4pPr>
            <a:lvl5pPr marL="2286000" marR="0" lvl="4" indent="-323850" algn="l" rtl="0">
              <a:lnSpc>
                <a:spcPct val="100000"/>
              </a:lnSpc>
              <a:spcBef>
                <a:spcPts val="400"/>
              </a:spcBef>
              <a:spcAft>
                <a:spcPts val="0"/>
              </a:spcAft>
              <a:buClr>
                <a:srgbClr val="7F7F7F"/>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228600" algn="l" rtl="0">
              <a:lnSpc>
                <a:spcPct val="95000"/>
              </a:lnSpc>
              <a:spcBef>
                <a:spcPts val="450"/>
              </a:spcBef>
              <a:spcAft>
                <a:spcPts val="0"/>
              </a:spcAft>
              <a:buClr>
                <a:schemeClr val="accent1"/>
              </a:buClr>
              <a:buSzPts val="2100"/>
              <a:buFont typeface="Arial"/>
              <a:buNone/>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57" name="Google Shape;57;p9"/>
          <p:cNvSpPr txBox="1">
            <a:spLocks noGrp="1"/>
          </p:cNvSpPr>
          <p:nvPr>
            <p:ph type="sldNum" idx="12"/>
          </p:nvPr>
        </p:nvSpPr>
        <p:spPr>
          <a:xfrm>
            <a:off x="4143430" y="4767263"/>
            <a:ext cx="857140" cy="27463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lt1"/>
                </a:solidFill>
                <a:latin typeface="Calibri"/>
                <a:ea typeface="Calibri"/>
                <a:cs typeface="Calibri"/>
                <a:sym typeface="Calibri"/>
              </a:defRPr>
            </a:lvl1pPr>
            <a:lvl2pPr marL="0" marR="0" lvl="1" indent="0" algn="l" rtl="0">
              <a:spcBef>
                <a:spcPts val="0"/>
              </a:spcBef>
              <a:spcAft>
                <a:spcPts val="0"/>
              </a:spcAft>
              <a:buNone/>
              <a:defRPr sz="1600">
                <a:solidFill>
                  <a:schemeClr val="lt1"/>
                </a:solidFill>
                <a:latin typeface="Calibri"/>
                <a:ea typeface="Calibri"/>
                <a:cs typeface="Calibri"/>
                <a:sym typeface="Calibri"/>
              </a:defRPr>
            </a:lvl2pPr>
            <a:lvl3pPr marL="0" marR="0" lvl="2" indent="0" algn="l" rtl="0">
              <a:spcBef>
                <a:spcPts val="0"/>
              </a:spcBef>
              <a:spcAft>
                <a:spcPts val="0"/>
              </a:spcAft>
              <a:buNone/>
              <a:defRPr sz="1600">
                <a:solidFill>
                  <a:schemeClr val="lt1"/>
                </a:solidFill>
                <a:latin typeface="Calibri"/>
                <a:ea typeface="Calibri"/>
                <a:cs typeface="Calibri"/>
                <a:sym typeface="Calibri"/>
              </a:defRPr>
            </a:lvl3pPr>
            <a:lvl4pPr marL="0" marR="0" lvl="3" indent="0" algn="l" rtl="0">
              <a:spcBef>
                <a:spcPts val="0"/>
              </a:spcBef>
              <a:spcAft>
                <a:spcPts val="0"/>
              </a:spcAft>
              <a:buNone/>
              <a:defRPr sz="1600">
                <a:solidFill>
                  <a:schemeClr val="lt1"/>
                </a:solidFill>
                <a:latin typeface="Calibri"/>
                <a:ea typeface="Calibri"/>
                <a:cs typeface="Calibri"/>
                <a:sym typeface="Calibri"/>
              </a:defRPr>
            </a:lvl4pPr>
            <a:lvl5pPr marL="0" marR="0" lvl="4" indent="0" algn="l" rtl="0">
              <a:spcBef>
                <a:spcPts val="0"/>
              </a:spcBef>
              <a:spcAft>
                <a:spcPts val="0"/>
              </a:spcAft>
              <a:buNone/>
              <a:defRPr sz="1600">
                <a:solidFill>
                  <a:schemeClr val="lt1"/>
                </a:solidFill>
                <a:latin typeface="Calibri"/>
                <a:ea typeface="Calibri"/>
                <a:cs typeface="Calibri"/>
                <a:sym typeface="Calibri"/>
              </a:defRPr>
            </a:lvl5pPr>
            <a:lvl6pPr marL="0" marR="0" lvl="5" indent="0" algn="l" rtl="0">
              <a:spcBef>
                <a:spcPts val="0"/>
              </a:spcBef>
              <a:spcAft>
                <a:spcPts val="0"/>
              </a:spcAft>
              <a:buNone/>
              <a:defRPr sz="1600">
                <a:solidFill>
                  <a:schemeClr val="lt1"/>
                </a:solidFill>
                <a:latin typeface="Calibri"/>
                <a:ea typeface="Calibri"/>
                <a:cs typeface="Calibri"/>
                <a:sym typeface="Calibri"/>
              </a:defRPr>
            </a:lvl6pPr>
            <a:lvl7pPr marL="0" marR="0" lvl="6" indent="0" algn="l" rtl="0">
              <a:spcBef>
                <a:spcPts val="0"/>
              </a:spcBef>
              <a:spcAft>
                <a:spcPts val="0"/>
              </a:spcAft>
              <a:buNone/>
              <a:defRPr sz="1600">
                <a:solidFill>
                  <a:schemeClr val="lt1"/>
                </a:solidFill>
                <a:latin typeface="Calibri"/>
                <a:ea typeface="Calibri"/>
                <a:cs typeface="Calibri"/>
                <a:sym typeface="Calibri"/>
              </a:defRPr>
            </a:lvl7pPr>
            <a:lvl8pPr marL="0" marR="0" lvl="7" indent="0" algn="l" rtl="0">
              <a:spcBef>
                <a:spcPts val="0"/>
              </a:spcBef>
              <a:spcAft>
                <a:spcPts val="0"/>
              </a:spcAft>
              <a:buNone/>
              <a:defRPr sz="1600">
                <a:solidFill>
                  <a:schemeClr val="lt1"/>
                </a:solidFill>
                <a:latin typeface="Calibri"/>
                <a:ea typeface="Calibri"/>
                <a:cs typeface="Calibri"/>
                <a:sym typeface="Calibri"/>
              </a:defRPr>
            </a:lvl8pPr>
            <a:lvl9pPr marL="0" marR="0" lvl="8" indent="0" algn="l" rtl="0">
              <a:spcBef>
                <a:spcPts val="0"/>
              </a:spcBef>
              <a:spcAft>
                <a:spcPts val="0"/>
              </a:spcAft>
              <a:buNone/>
              <a:defRPr sz="16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10"/>
          <p:cNvSpPr txBox="1">
            <a:spLocks noGrp="1"/>
          </p:cNvSpPr>
          <p:nvPr>
            <p:ph type="body" idx="1"/>
          </p:nvPr>
        </p:nvSpPr>
        <p:spPr>
          <a:xfrm>
            <a:off x="288836" y="980197"/>
            <a:ext cx="6575322" cy="3557179"/>
          </a:xfrm>
          <a:prstGeom prst="rect">
            <a:avLst/>
          </a:prstGeom>
          <a:noFill/>
          <a:ln>
            <a:noFill/>
          </a:ln>
        </p:spPr>
        <p:txBody>
          <a:bodyPr spcFirstLastPara="1" wrap="square" lIns="51425" tIns="25700" rIns="51425" bIns="25700" anchor="t" anchorCtr="0"/>
          <a:lstStyle>
            <a:lvl1pPr marL="457200" marR="0" lvl="0" indent="-331470" algn="l" rtl="0">
              <a:lnSpc>
                <a:spcPct val="100000"/>
              </a:lnSpc>
              <a:spcBef>
                <a:spcPts val="675"/>
              </a:spcBef>
              <a:spcAft>
                <a:spcPts val="0"/>
              </a:spcAft>
              <a:buClr>
                <a:srgbClr val="007EA8"/>
              </a:buClr>
              <a:buSzPts val="1620"/>
              <a:buFont typeface="Merriweather Sans"/>
              <a:buChar char="●"/>
              <a:defRPr sz="1800" b="0" i="0" u="none" strike="noStrike" cap="none">
                <a:solidFill>
                  <a:schemeClr val="lt1"/>
                </a:solidFill>
                <a:latin typeface="Arial"/>
                <a:ea typeface="Arial"/>
                <a:cs typeface="Arial"/>
                <a:sym typeface="Arial"/>
              </a:defRPr>
            </a:lvl1pPr>
            <a:lvl2pPr marL="914400" marR="0" lvl="1" indent="-323850" algn="l" rtl="0">
              <a:lnSpc>
                <a:spcPct val="100000"/>
              </a:lnSpc>
              <a:spcBef>
                <a:spcPts val="400"/>
              </a:spcBef>
              <a:spcAft>
                <a:spcPts val="0"/>
              </a:spcAft>
              <a:buClr>
                <a:schemeClr val="lt2"/>
              </a:buClr>
              <a:buSzPts val="1500"/>
              <a:buFont typeface="Merriweather Sans"/>
              <a:buChar char="–"/>
              <a:defRPr sz="1500" b="0" i="0" u="none" strike="noStrike" cap="none">
                <a:solidFill>
                  <a:schemeClr val="lt2"/>
                </a:solidFill>
                <a:latin typeface="Arial"/>
                <a:ea typeface="Arial"/>
                <a:cs typeface="Arial"/>
                <a:sym typeface="Arial"/>
              </a:defRPr>
            </a:lvl2pPr>
            <a:lvl3pPr marL="1371600" marR="0" lvl="2" indent="-314325" algn="l" rtl="0">
              <a:lnSpc>
                <a:spcPct val="100000"/>
              </a:lnSpc>
              <a:spcBef>
                <a:spcPts val="400"/>
              </a:spcBef>
              <a:spcAft>
                <a:spcPts val="0"/>
              </a:spcAft>
              <a:buClr>
                <a:srgbClr val="7F7F7F"/>
              </a:buClr>
              <a:buSzPts val="1350"/>
              <a:buFont typeface="Merriweather Sans"/>
              <a:buChar char="‣"/>
              <a:defRPr sz="1500" b="0" i="0" u="none" strike="noStrike" cap="none">
                <a:solidFill>
                  <a:schemeClr val="lt2"/>
                </a:solidFill>
                <a:latin typeface="Arial"/>
                <a:ea typeface="Arial"/>
                <a:cs typeface="Arial"/>
                <a:sym typeface="Arial"/>
              </a:defRPr>
            </a:lvl3pPr>
            <a:lvl4pPr marL="1828800" marR="0" lvl="3" indent="-304800" algn="l" rtl="0">
              <a:lnSpc>
                <a:spcPct val="100000"/>
              </a:lnSpc>
              <a:spcBef>
                <a:spcPts val="400"/>
              </a:spcBef>
              <a:spcAft>
                <a:spcPts val="0"/>
              </a:spcAft>
              <a:buClr>
                <a:schemeClr val="lt2"/>
              </a:buClr>
              <a:buSzPts val="1200"/>
              <a:buFont typeface="Merriweather Sans"/>
              <a:buChar char="–"/>
              <a:defRPr sz="1200" b="0" i="0" u="none" strike="noStrike" cap="none">
                <a:solidFill>
                  <a:schemeClr val="lt2"/>
                </a:solidFill>
                <a:latin typeface="Arial"/>
                <a:ea typeface="Arial"/>
                <a:cs typeface="Arial"/>
                <a:sym typeface="Arial"/>
              </a:defRPr>
            </a:lvl4pPr>
            <a:lvl5pPr marL="2286000" marR="0" lvl="4" indent="-323850" algn="l" rtl="0">
              <a:lnSpc>
                <a:spcPct val="100000"/>
              </a:lnSpc>
              <a:spcBef>
                <a:spcPts val="400"/>
              </a:spcBef>
              <a:spcAft>
                <a:spcPts val="0"/>
              </a:spcAft>
              <a:buClr>
                <a:srgbClr val="7F7F7F"/>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228600" algn="l" rtl="0">
              <a:lnSpc>
                <a:spcPct val="95000"/>
              </a:lnSpc>
              <a:spcBef>
                <a:spcPts val="450"/>
              </a:spcBef>
              <a:spcAft>
                <a:spcPts val="0"/>
              </a:spcAft>
              <a:buClr>
                <a:schemeClr val="accent1"/>
              </a:buClr>
              <a:buSzPts val="2100"/>
              <a:buFont typeface="Arial"/>
              <a:buNone/>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61" name="Google Shape;61;p10"/>
          <p:cNvSpPr txBox="1">
            <a:spLocks noGrp="1"/>
          </p:cNvSpPr>
          <p:nvPr>
            <p:ph type="sldNum" idx="12"/>
          </p:nvPr>
        </p:nvSpPr>
        <p:spPr>
          <a:xfrm>
            <a:off x="4143430" y="4767263"/>
            <a:ext cx="857140" cy="27463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lt1"/>
                </a:solidFill>
                <a:latin typeface="Calibri"/>
                <a:ea typeface="Calibri"/>
                <a:cs typeface="Calibri"/>
                <a:sym typeface="Calibri"/>
              </a:defRPr>
            </a:lvl1pPr>
            <a:lvl2pPr marL="0" marR="0" lvl="1" indent="0" algn="l" rtl="0">
              <a:spcBef>
                <a:spcPts val="0"/>
              </a:spcBef>
              <a:spcAft>
                <a:spcPts val="0"/>
              </a:spcAft>
              <a:buNone/>
              <a:defRPr sz="1600">
                <a:solidFill>
                  <a:schemeClr val="lt1"/>
                </a:solidFill>
                <a:latin typeface="Calibri"/>
                <a:ea typeface="Calibri"/>
                <a:cs typeface="Calibri"/>
                <a:sym typeface="Calibri"/>
              </a:defRPr>
            </a:lvl2pPr>
            <a:lvl3pPr marL="0" marR="0" lvl="2" indent="0" algn="l" rtl="0">
              <a:spcBef>
                <a:spcPts val="0"/>
              </a:spcBef>
              <a:spcAft>
                <a:spcPts val="0"/>
              </a:spcAft>
              <a:buNone/>
              <a:defRPr sz="1600">
                <a:solidFill>
                  <a:schemeClr val="lt1"/>
                </a:solidFill>
                <a:latin typeface="Calibri"/>
                <a:ea typeface="Calibri"/>
                <a:cs typeface="Calibri"/>
                <a:sym typeface="Calibri"/>
              </a:defRPr>
            </a:lvl3pPr>
            <a:lvl4pPr marL="0" marR="0" lvl="3" indent="0" algn="l" rtl="0">
              <a:spcBef>
                <a:spcPts val="0"/>
              </a:spcBef>
              <a:spcAft>
                <a:spcPts val="0"/>
              </a:spcAft>
              <a:buNone/>
              <a:defRPr sz="1600">
                <a:solidFill>
                  <a:schemeClr val="lt1"/>
                </a:solidFill>
                <a:latin typeface="Calibri"/>
                <a:ea typeface="Calibri"/>
                <a:cs typeface="Calibri"/>
                <a:sym typeface="Calibri"/>
              </a:defRPr>
            </a:lvl4pPr>
            <a:lvl5pPr marL="0" marR="0" lvl="4" indent="0" algn="l" rtl="0">
              <a:spcBef>
                <a:spcPts val="0"/>
              </a:spcBef>
              <a:spcAft>
                <a:spcPts val="0"/>
              </a:spcAft>
              <a:buNone/>
              <a:defRPr sz="1600">
                <a:solidFill>
                  <a:schemeClr val="lt1"/>
                </a:solidFill>
                <a:latin typeface="Calibri"/>
                <a:ea typeface="Calibri"/>
                <a:cs typeface="Calibri"/>
                <a:sym typeface="Calibri"/>
              </a:defRPr>
            </a:lvl5pPr>
            <a:lvl6pPr marL="0" marR="0" lvl="5" indent="0" algn="l" rtl="0">
              <a:spcBef>
                <a:spcPts val="0"/>
              </a:spcBef>
              <a:spcAft>
                <a:spcPts val="0"/>
              </a:spcAft>
              <a:buNone/>
              <a:defRPr sz="1600">
                <a:solidFill>
                  <a:schemeClr val="lt1"/>
                </a:solidFill>
                <a:latin typeface="Calibri"/>
                <a:ea typeface="Calibri"/>
                <a:cs typeface="Calibri"/>
                <a:sym typeface="Calibri"/>
              </a:defRPr>
            </a:lvl6pPr>
            <a:lvl7pPr marL="0" marR="0" lvl="6" indent="0" algn="l" rtl="0">
              <a:spcBef>
                <a:spcPts val="0"/>
              </a:spcBef>
              <a:spcAft>
                <a:spcPts val="0"/>
              </a:spcAft>
              <a:buNone/>
              <a:defRPr sz="1600">
                <a:solidFill>
                  <a:schemeClr val="lt1"/>
                </a:solidFill>
                <a:latin typeface="Calibri"/>
                <a:ea typeface="Calibri"/>
                <a:cs typeface="Calibri"/>
                <a:sym typeface="Calibri"/>
              </a:defRPr>
            </a:lvl7pPr>
            <a:lvl8pPr marL="0" marR="0" lvl="7" indent="0" algn="l" rtl="0">
              <a:spcBef>
                <a:spcPts val="0"/>
              </a:spcBef>
              <a:spcAft>
                <a:spcPts val="0"/>
              </a:spcAft>
              <a:buNone/>
              <a:defRPr sz="1600">
                <a:solidFill>
                  <a:schemeClr val="lt1"/>
                </a:solidFill>
                <a:latin typeface="Calibri"/>
                <a:ea typeface="Calibri"/>
                <a:cs typeface="Calibri"/>
                <a:sym typeface="Calibri"/>
              </a:defRPr>
            </a:lvl8pPr>
            <a:lvl9pPr marL="0" marR="0" lvl="8" indent="0" algn="l" rtl="0">
              <a:spcBef>
                <a:spcPts val="0"/>
              </a:spcBef>
              <a:spcAft>
                <a:spcPts val="0"/>
              </a:spcAft>
              <a:buNone/>
              <a:defRPr sz="16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1"/>
          <p:cNvSpPr txBox="1">
            <a:spLocks noGrp="1"/>
          </p:cNvSpPr>
          <p:nvPr>
            <p:ph type="body" idx="1"/>
          </p:nvPr>
        </p:nvSpPr>
        <p:spPr>
          <a:xfrm>
            <a:off x="288836" y="980199"/>
            <a:ext cx="8555969" cy="3557179"/>
          </a:xfrm>
          <a:prstGeom prst="rect">
            <a:avLst/>
          </a:prstGeom>
          <a:noFill/>
          <a:ln>
            <a:noFill/>
          </a:ln>
        </p:spPr>
        <p:txBody>
          <a:bodyPr spcFirstLastPara="1" wrap="square" lIns="68550" tIns="34275" rIns="68550" bIns="34275" anchor="t" anchorCtr="0"/>
          <a:lstStyle>
            <a:lvl1pPr marL="457200" marR="0" lvl="0" indent="-320040" algn="l" rtl="0">
              <a:lnSpc>
                <a:spcPct val="100000"/>
              </a:lnSpc>
              <a:spcBef>
                <a:spcPts val="675"/>
              </a:spcBef>
              <a:spcAft>
                <a:spcPts val="0"/>
              </a:spcAft>
              <a:buClr>
                <a:schemeClr val="lt1"/>
              </a:buClr>
              <a:buSzPts val="1440"/>
              <a:buFont typeface="Merriweather Sans"/>
              <a:buChar char="•"/>
              <a:defRPr sz="1800" b="0" i="0" u="none" strike="noStrike" cap="none">
                <a:solidFill>
                  <a:schemeClr val="lt1"/>
                </a:solidFill>
                <a:latin typeface="Arial"/>
                <a:ea typeface="Arial"/>
                <a:cs typeface="Arial"/>
                <a:sym typeface="Arial"/>
              </a:defRPr>
            </a:lvl1pPr>
            <a:lvl2pPr marL="914400" marR="0" lvl="1" indent="-323850" algn="l" rtl="0">
              <a:lnSpc>
                <a:spcPct val="100000"/>
              </a:lnSpc>
              <a:spcBef>
                <a:spcPts val="0"/>
              </a:spcBef>
              <a:spcAft>
                <a:spcPts val="0"/>
              </a:spcAft>
              <a:buClr>
                <a:schemeClr val="lt2"/>
              </a:buClr>
              <a:buSzPts val="1500"/>
              <a:buFont typeface="Calibri"/>
              <a:buChar char="–"/>
              <a:defRPr sz="1500" b="0" i="0" u="none" strike="noStrike" cap="none">
                <a:solidFill>
                  <a:schemeClr val="lt2"/>
                </a:solidFill>
                <a:latin typeface="Arial"/>
                <a:ea typeface="Arial"/>
                <a:cs typeface="Arial"/>
                <a:sym typeface="Arial"/>
              </a:defRPr>
            </a:lvl2pPr>
            <a:lvl3pPr marL="1371600" marR="0" lvl="2" indent="-323850" algn="l" rtl="0">
              <a:lnSpc>
                <a:spcPct val="100000"/>
              </a:lnSpc>
              <a:spcBef>
                <a:spcPts val="0"/>
              </a:spcBef>
              <a:spcAft>
                <a:spcPts val="0"/>
              </a:spcAft>
              <a:buClr>
                <a:srgbClr val="7F7F7F"/>
              </a:buClr>
              <a:buSzPts val="1500"/>
              <a:buFont typeface="Noto Sans Symbols"/>
              <a:buChar char="↘"/>
              <a:defRPr sz="1500" b="0" i="0" u="none" strike="noStrike" cap="none">
                <a:solidFill>
                  <a:schemeClr val="lt2"/>
                </a:solidFill>
                <a:latin typeface="Arial"/>
                <a:ea typeface="Arial"/>
                <a:cs typeface="Arial"/>
                <a:sym typeface="Arial"/>
              </a:defRPr>
            </a:lvl3pPr>
            <a:lvl4pPr marL="1828800" marR="0" lvl="3" indent="-304800" algn="l" rtl="0">
              <a:lnSpc>
                <a:spcPct val="100000"/>
              </a:lnSpc>
              <a:spcBef>
                <a:spcPts val="0"/>
              </a:spcBef>
              <a:spcAft>
                <a:spcPts val="0"/>
              </a:spcAft>
              <a:buClr>
                <a:schemeClr val="lt2"/>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65" name="Google Shape;65;p11"/>
          <p:cNvSpPr txBox="1">
            <a:spLocks noGrp="1"/>
          </p:cNvSpPr>
          <p:nvPr>
            <p:ph type="sldNum" idx="12"/>
          </p:nvPr>
        </p:nvSpPr>
        <p:spPr>
          <a:xfrm>
            <a:off x="6457951" y="4767265"/>
            <a:ext cx="2057400" cy="27384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lt1"/>
                </a:solidFill>
                <a:latin typeface="Calibri"/>
                <a:ea typeface="Calibri"/>
                <a:cs typeface="Calibri"/>
                <a:sym typeface="Calibri"/>
              </a:defRPr>
            </a:lvl1pPr>
            <a:lvl2pPr marL="0" marR="0" lvl="1" indent="0" algn="l" rtl="0">
              <a:spcBef>
                <a:spcPts val="0"/>
              </a:spcBef>
              <a:spcAft>
                <a:spcPts val="0"/>
              </a:spcAft>
              <a:buNone/>
              <a:defRPr sz="1600">
                <a:solidFill>
                  <a:schemeClr val="lt1"/>
                </a:solidFill>
                <a:latin typeface="Calibri"/>
                <a:ea typeface="Calibri"/>
                <a:cs typeface="Calibri"/>
                <a:sym typeface="Calibri"/>
              </a:defRPr>
            </a:lvl2pPr>
            <a:lvl3pPr marL="0" marR="0" lvl="2" indent="0" algn="l" rtl="0">
              <a:spcBef>
                <a:spcPts val="0"/>
              </a:spcBef>
              <a:spcAft>
                <a:spcPts val="0"/>
              </a:spcAft>
              <a:buNone/>
              <a:defRPr sz="1600">
                <a:solidFill>
                  <a:schemeClr val="lt1"/>
                </a:solidFill>
                <a:latin typeface="Calibri"/>
                <a:ea typeface="Calibri"/>
                <a:cs typeface="Calibri"/>
                <a:sym typeface="Calibri"/>
              </a:defRPr>
            </a:lvl3pPr>
            <a:lvl4pPr marL="0" marR="0" lvl="3" indent="0" algn="l" rtl="0">
              <a:spcBef>
                <a:spcPts val="0"/>
              </a:spcBef>
              <a:spcAft>
                <a:spcPts val="0"/>
              </a:spcAft>
              <a:buNone/>
              <a:defRPr sz="1600">
                <a:solidFill>
                  <a:schemeClr val="lt1"/>
                </a:solidFill>
                <a:latin typeface="Calibri"/>
                <a:ea typeface="Calibri"/>
                <a:cs typeface="Calibri"/>
                <a:sym typeface="Calibri"/>
              </a:defRPr>
            </a:lvl4pPr>
            <a:lvl5pPr marL="0" marR="0" lvl="4" indent="0" algn="l" rtl="0">
              <a:spcBef>
                <a:spcPts val="0"/>
              </a:spcBef>
              <a:spcAft>
                <a:spcPts val="0"/>
              </a:spcAft>
              <a:buNone/>
              <a:defRPr sz="1600">
                <a:solidFill>
                  <a:schemeClr val="lt1"/>
                </a:solidFill>
                <a:latin typeface="Calibri"/>
                <a:ea typeface="Calibri"/>
                <a:cs typeface="Calibri"/>
                <a:sym typeface="Calibri"/>
              </a:defRPr>
            </a:lvl5pPr>
            <a:lvl6pPr marL="0" marR="0" lvl="5" indent="0" algn="l" rtl="0">
              <a:spcBef>
                <a:spcPts val="0"/>
              </a:spcBef>
              <a:spcAft>
                <a:spcPts val="0"/>
              </a:spcAft>
              <a:buNone/>
              <a:defRPr sz="1600">
                <a:solidFill>
                  <a:schemeClr val="lt1"/>
                </a:solidFill>
                <a:latin typeface="Calibri"/>
                <a:ea typeface="Calibri"/>
                <a:cs typeface="Calibri"/>
                <a:sym typeface="Calibri"/>
              </a:defRPr>
            </a:lvl6pPr>
            <a:lvl7pPr marL="0" marR="0" lvl="6" indent="0" algn="l" rtl="0">
              <a:spcBef>
                <a:spcPts val="0"/>
              </a:spcBef>
              <a:spcAft>
                <a:spcPts val="0"/>
              </a:spcAft>
              <a:buNone/>
              <a:defRPr sz="1600">
                <a:solidFill>
                  <a:schemeClr val="lt1"/>
                </a:solidFill>
                <a:latin typeface="Calibri"/>
                <a:ea typeface="Calibri"/>
                <a:cs typeface="Calibri"/>
                <a:sym typeface="Calibri"/>
              </a:defRPr>
            </a:lvl7pPr>
            <a:lvl8pPr marL="0" marR="0" lvl="7" indent="0" algn="l" rtl="0">
              <a:spcBef>
                <a:spcPts val="0"/>
              </a:spcBef>
              <a:spcAft>
                <a:spcPts val="0"/>
              </a:spcAft>
              <a:buNone/>
              <a:defRPr sz="1600">
                <a:solidFill>
                  <a:schemeClr val="lt1"/>
                </a:solidFill>
                <a:latin typeface="Calibri"/>
                <a:ea typeface="Calibri"/>
                <a:cs typeface="Calibri"/>
                <a:sym typeface="Calibri"/>
              </a:defRPr>
            </a:lvl8pPr>
            <a:lvl9pPr marL="0" marR="0" lvl="8" indent="0" algn="l" rtl="0">
              <a:spcBef>
                <a:spcPts val="0"/>
              </a:spcBef>
              <a:spcAft>
                <a:spcPts val="0"/>
              </a:spcAft>
              <a:buNone/>
              <a:defRPr sz="1600">
                <a:solidFill>
                  <a:schemeClr val="lt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63" Type="http://schemas.openxmlformats.org/officeDocument/2006/relationships/image" Target="../media/image2.png"/><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8" Type="http://schemas.openxmlformats.org/officeDocument/2006/relationships/slideLayout" Target="../slideLayouts/slideLayout60.xml"/><Relationship Id="rId5" Type="http://schemas.openxmlformats.org/officeDocument/2006/relationships/slideLayout" Target="../slideLayouts/slideLayout7.xml"/><Relationship Id="rId61" Type="http://schemas.openxmlformats.org/officeDocument/2006/relationships/theme" Target="../theme/theme2.xml"/><Relationship Id="rId19" Type="http://schemas.openxmlformats.org/officeDocument/2006/relationships/slideLayout" Target="../slideLayouts/slideLayout2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59" Type="http://schemas.openxmlformats.org/officeDocument/2006/relationships/slideLayout" Target="../slideLayouts/slideLayout61.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6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slideLayout" Target="../slideLayouts/slideLayout59.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60" Type="http://schemas.openxmlformats.org/officeDocument/2006/relationships/slideLayout" Target="../slideLayouts/slideLayout6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4">
            <a:alphaModFix/>
          </a:blip>
          <a:srcRect/>
          <a:stretch/>
        </p:blipFill>
        <p:spPr>
          <a:xfrm>
            <a:off x="7309249" y="4776433"/>
            <a:ext cx="1605199" cy="223165"/>
          </a:xfrm>
          <a:prstGeom prst="rect">
            <a:avLst/>
          </a:prstGeom>
          <a:noFill/>
          <a:ln>
            <a:noFill/>
          </a:ln>
        </p:spPr>
      </p:pic>
      <p:pic>
        <p:nvPicPr>
          <p:cNvPr id="11" name="Google Shape;11;p1"/>
          <p:cNvPicPr preferRelativeResize="0"/>
          <p:nvPr/>
        </p:nvPicPr>
        <p:blipFill rotWithShape="1">
          <a:blip r:embed="rId5">
            <a:alphaModFix/>
          </a:blip>
          <a:srcRect/>
          <a:stretch/>
        </p:blipFill>
        <p:spPr>
          <a:xfrm>
            <a:off x="0" y="0"/>
            <a:ext cx="9144000" cy="5143500"/>
          </a:xfrm>
          <a:prstGeom prst="rect">
            <a:avLst/>
          </a:prstGeom>
          <a:noFill/>
          <a:ln>
            <a:noFill/>
          </a:ln>
        </p:spPr>
      </p:pic>
      <p:sp>
        <p:nvSpPr>
          <p:cNvPr id="12" name="Google Shape;12;p1"/>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342047" y="952804"/>
            <a:ext cx="8459904" cy="3475103"/>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dk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dk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23850" algn="l" rtl="0">
              <a:lnSpc>
                <a:spcPct val="95000"/>
              </a:lnSpc>
              <a:spcBef>
                <a:spcPts val="45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228600" algn="l" rtl="0">
              <a:lnSpc>
                <a:spcPct val="95000"/>
              </a:lnSpc>
              <a:spcBef>
                <a:spcPts val="450"/>
              </a:spcBef>
              <a:spcAft>
                <a:spcPts val="225"/>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14" name="Google Shape;14;p1"/>
          <p:cNvSpPr txBox="1"/>
          <p:nvPr/>
        </p:nvSpPr>
        <p:spPr>
          <a:xfrm>
            <a:off x="5365376" y="26149"/>
            <a:ext cx="3775397"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b="0" i="0" u="none" strike="noStrike" cap="none">
                <a:solidFill>
                  <a:srgbClr val="858585"/>
                </a:solidFill>
                <a:latin typeface="Calibri"/>
                <a:ea typeface="Calibri"/>
                <a:cs typeface="Calibri"/>
                <a:sym typeface="Calibri"/>
              </a:rPr>
              <a:t>© 2017 SPLUNK INC.</a:t>
            </a:r>
            <a:endParaRPr/>
          </a:p>
        </p:txBody>
      </p:sp>
      <p:sp>
        <p:nvSpPr>
          <p:cNvPr id="15" name="Google Shape;15;p1"/>
          <p:cNvSpPr txBox="1"/>
          <p:nvPr/>
        </p:nvSpPr>
        <p:spPr>
          <a:xfrm>
            <a:off x="5022477" y="-3635897"/>
            <a:ext cx="4118296"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b="0" i="0" u="none" strike="noStrike" cap="none">
                <a:solidFill>
                  <a:srgbClr val="515151"/>
                </a:solidFill>
                <a:latin typeface="Calibri"/>
                <a:ea typeface="Calibri"/>
                <a:cs typeface="Calibri"/>
                <a:sym typeface="Calibri"/>
              </a:rPr>
              <a:t>© 2017 SPLUNK INC. CONFIDENTIAL INFORMATION. DO NOT DISTRIBUTE.</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6" orient="horz" pos="895">
          <p15:clr>
            <a:srgbClr val="F26B43"/>
          </p15:clr>
        </p15:guide>
        <p15:guide id="7" orient="horz" pos="1037">
          <p15:clr>
            <a:srgbClr val="F26B43"/>
          </p15:clr>
        </p15:guide>
        <p15:guide id="8" orient="horz" pos="1176">
          <p15:clr>
            <a:srgbClr val="F26B43"/>
          </p15:clr>
        </p15:guide>
        <p15:guide id="9" orient="horz" pos="1320">
          <p15:clr>
            <a:srgbClr val="F26B43"/>
          </p15:clr>
        </p15:guide>
        <p15:guide id="10" orient="horz" pos="1458">
          <p15:clr>
            <a:srgbClr val="F26B43"/>
          </p15:clr>
        </p15:guide>
        <p15:guide id="11" orient="horz" pos="1604">
          <p15:clr>
            <a:srgbClr val="F26B43"/>
          </p15:clr>
        </p15:guide>
        <p15:guide id="12" orient="horz" pos="1743">
          <p15:clr>
            <a:srgbClr val="F26B43"/>
          </p15:clr>
        </p15:guide>
        <p15:guide id="13" orient="horz" pos="1882">
          <p15:clr>
            <a:srgbClr val="F26B43"/>
          </p15:clr>
        </p15:guide>
        <p15:guide id="14" orient="horz" pos="2023">
          <p15:clr>
            <a:srgbClr val="F26B43"/>
          </p15:clr>
        </p15:guide>
        <p15:guide id="15" orient="horz" pos="2165">
          <p15:clr>
            <a:srgbClr val="F26B43"/>
          </p15:clr>
        </p15:guide>
        <p15:guide id="16" orient="horz" pos="2309">
          <p15:clr>
            <a:srgbClr val="F26B43"/>
          </p15:clr>
        </p15:guide>
        <p15:guide id="17" orient="horz" pos="2450">
          <p15:clr>
            <a:srgbClr val="F26B43"/>
          </p15:clr>
        </p15:guide>
        <p15:guide id="18" orient="horz" pos="2588">
          <p15:clr>
            <a:srgbClr val="F26B43"/>
          </p15:clr>
        </p15:guide>
        <p15:guide id="19" orient="horz" pos="2729">
          <p15:clr>
            <a:srgbClr val="F26B43"/>
          </p15:clr>
        </p15:guide>
        <p15:guide id="20" orient="horz" pos="2873">
          <p15:clr>
            <a:srgbClr val="F26B43"/>
          </p15:clr>
        </p15:guide>
        <p15:guide id="21" orient="horz" pos="3011">
          <p15:clr>
            <a:srgbClr val="F26B43"/>
          </p15:clr>
        </p15:guide>
        <p15:guide id="22" orient="horz" pos="3157">
          <p15:clr>
            <a:srgbClr val="F26B43"/>
          </p15:clr>
        </p15:guide>
        <p15:guide id="23" orient="horz" pos="3296">
          <p15:clr>
            <a:srgbClr val="F26B43"/>
          </p15:clr>
        </p15:guide>
        <p15:guide id="24" orient="horz" pos="3432">
          <p15:clr>
            <a:srgbClr val="F26B43"/>
          </p15:clr>
        </p15:guide>
        <p15:guide id="25" orient="horz" pos="3580">
          <p15:clr>
            <a:srgbClr val="F26B43"/>
          </p15:clr>
        </p15:guide>
        <p15:guide id="26" orient="horz" pos="3720">
          <p15:clr>
            <a:srgbClr val="F26B43"/>
          </p15:clr>
        </p15:guide>
        <p15:guide id="27" orient="horz" pos="756">
          <p15:clr>
            <a:srgbClr val="F26B43"/>
          </p15:clr>
        </p15:guide>
        <p15:guide id="28" pos="1978">
          <p15:clr>
            <a:srgbClr val="5ACBF0"/>
          </p15:clr>
        </p15:guide>
        <p15:guide id="29" pos="2090">
          <p15:clr>
            <a:srgbClr val="5ACBF0"/>
          </p15:clr>
        </p15:guide>
        <p15:guide id="30" pos="1488">
          <p15:clr>
            <a:srgbClr val="5ACBF0"/>
          </p15:clr>
        </p15:guide>
        <p15:guide id="31" pos="1378">
          <p15:clr>
            <a:srgbClr val="5ACBF0"/>
          </p15:clr>
        </p15:guide>
        <p15:guide id="32" pos="888">
          <p15:clr>
            <a:srgbClr val="5ACBF0"/>
          </p15:clr>
        </p15:guide>
        <p15:guide id="33" pos="778">
          <p15:clr>
            <a:srgbClr val="5ACBF0"/>
          </p15:clr>
        </p15:guide>
        <p15:guide id="34" pos="2580">
          <p15:clr>
            <a:srgbClr val="5ACBF0"/>
          </p15:clr>
        </p15:guide>
        <p15:guide id="35" pos="2693">
          <p15:clr>
            <a:srgbClr val="5ACBF0"/>
          </p15:clr>
        </p15:guide>
        <p15:guide id="36" pos="3180">
          <p15:clr>
            <a:srgbClr val="5ACBF0"/>
          </p15:clr>
        </p15:guide>
        <p15:guide id="37" pos="3293">
          <p15:clr>
            <a:srgbClr val="5ACBF0"/>
          </p15:clr>
        </p15:guide>
        <p15:guide id="38" pos="3780">
          <p15:clr>
            <a:srgbClr val="5ACBF0"/>
          </p15:clr>
        </p15:guide>
        <p15:guide id="39" pos="3895">
          <p15:clr>
            <a:srgbClr val="5ACBF0"/>
          </p15:clr>
        </p15:guide>
        <p15:guide id="40" pos="4382">
          <p15:clr>
            <a:srgbClr val="5ACBF0"/>
          </p15:clr>
        </p15:guide>
        <p15:guide id="41" pos="4498">
          <p15:clr>
            <a:srgbClr val="5ACBF0"/>
          </p15:clr>
        </p15:guide>
        <p15:guide id="42" pos="4985">
          <p15:clr>
            <a:srgbClr val="5ACBF0"/>
          </p15:clr>
        </p15:guide>
        <p15:guide id="43" pos="5095">
          <p15:clr>
            <a:srgbClr val="5ACBF0"/>
          </p15:clr>
        </p15:guide>
        <p15:guide id="44" pos="5585">
          <p15:clr>
            <a:srgbClr val="5ACBF0"/>
          </p15:clr>
        </p15:guide>
        <p15:guide id="45" pos="5700">
          <p15:clr>
            <a:srgbClr val="5ACBF0"/>
          </p15:clr>
        </p15:guide>
        <p15:guide id="46" pos="6190">
          <p15:clr>
            <a:srgbClr val="5ACBF0"/>
          </p15:clr>
        </p15:guide>
        <p15:guide id="47" pos="6300">
          <p15:clr>
            <a:srgbClr val="5ACBF0"/>
          </p15:clr>
        </p15:guide>
        <p15:guide id="48" pos="6787">
          <p15:clr>
            <a:srgbClr val="5ACBF0"/>
          </p15:clr>
        </p15:guide>
        <p15:guide id="49"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62">
            <a:alphaModFix/>
          </a:blip>
          <a:srcRect/>
          <a:stretch/>
        </p:blipFill>
        <p:spPr>
          <a:xfrm>
            <a:off x="7309249" y="4776433"/>
            <a:ext cx="1605199" cy="223165"/>
          </a:xfrm>
          <a:prstGeom prst="rect">
            <a:avLst/>
          </a:prstGeom>
          <a:noFill/>
          <a:ln>
            <a:noFill/>
          </a:ln>
        </p:spPr>
      </p:pic>
      <p:pic>
        <p:nvPicPr>
          <p:cNvPr id="31" name="Google Shape;31;p4"/>
          <p:cNvPicPr preferRelativeResize="0"/>
          <p:nvPr/>
        </p:nvPicPr>
        <p:blipFill rotWithShape="1">
          <a:blip r:embed="rId63">
            <a:alphaModFix/>
          </a:blip>
          <a:srcRect/>
          <a:stretch/>
        </p:blipFill>
        <p:spPr>
          <a:xfrm>
            <a:off x="0" y="0"/>
            <a:ext cx="9144000" cy="5143500"/>
          </a:xfrm>
          <a:prstGeom prst="rect">
            <a:avLst/>
          </a:prstGeom>
          <a:noFill/>
          <a:ln>
            <a:noFill/>
          </a:ln>
        </p:spPr>
      </p:pic>
      <p:sp>
        <p:nvSpPr>
          <p:cNvPr id="32" name="Google Shape;32;p4"/>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27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4"/>
          <p:cNvSpPr txBox="1">
            <a:spLocks noGrp="1"/>
          </p:cNvSpPr>
          <p:nvPr>
            <p:ph type="body" idx="1"/>
          </p:nvPr>
        </p:nvSpPr>
        <p:spPr>
          <a:xfrm>
            <a:off x="342047" y="952804"/>
            <a:ext cx="8459904" cy="3475103"/>
          </a:xfrm>
          <a:prstGeom prst="rect">
            <a:avLst/>
          </a:prstGeom>
          <a:noFill/>
          <a:ln>
            <a:noFill/>
          </a:ln>
        </p:spPr>
        <p:txBody>
          <a:bodyPr spcFirstLastPara="1" wrap="square" lIns="0" tIns="182875" rIns="0" bIns="45700" anchor="t" anchorCtr="0"/>
          <a:lstStyle>
            <a:lvl1pPr marL="457200" marR="0" lvl="0" indent="-308610" algn="l" rtl="0">
              <a:lnSpc>
                <a:spcPct val="92000"/>
              </a:lnSpc>
              <a:spcBef>
                <a:spcPts val="450"/>
              </a:spcBef>
              <a:spcAft>
                <a:spcPts val="0"/>
              </a:spcAft>
              <a:buClr>
                <a:schemeClr val="accent1"/>
              </a:buClr>
              <a:buSzPts val="1260"/>
              <a:buFont typeface="Merriweather Sans"/>
              <a:buChar char="▶"/>
              <a:defRPr sz="1800" b="0" i="0" u="none" strike="noStrike" cap="none">
                <a:solidFill>
                  <a:schemeClr val="lt1"/>
                </a:solidFill>
                <a:latin typeface="Arial"/>
                <a:ea typeface="Arial"/>
                <a:cs typeface="Arial"/>
                <a:sym typeface="Arial"/>
              </a:defRPr>
            </a:lvl1pPr>
            <a:lvl2pPr marL="914400" marR="0" lvl="1"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2pPr>
            <a:lvl3pPr marL="1371600" marR="0" lvl="2" indent="-338137" algn="l" rtl="0">
              <a:lnSpc>
                <a:spcPct val="95000"/>
              </a:lnSpc>
              <a:spcBef>
                <a:spcPts val="450"/>
              </a:spcBef>
              <a:spcAft>
                <a:spcPts val="0"/>
              </a:spcAft>
              <a:buClr>
                <a:schemeClr val="accent1"/>
              </a:buClr>
              <a:buSzPts val="1725"/>
              <a:buFont typeface="Arial"/>
              <a:buChar char="•"/>
              <a:defRPr sz="1500" b="0" i="0" u="none" strike="noStrike" cap="none">
                <a:solidFill>
                  <a:schemeClr val="lt2"/>
                </a:solidFill>
                <a:latin typeface="Arial"/>
                <a:ea typeface="Arial"/>
                <a:cs typeface="Arial"/>
                <a:sym typeface="Arial"/>
              </a:defRPr>
            </a:lvl3pPr>
            <a:lvl4pPr marL="1828800" marR="0" lvl="3" indent="-304800" algn="l" rtl="0">
              <a:lnSpc>
                <a:spcPct val="95000"/>
              </a:lnSpc>
              <a:spcBef>
                <a:spcPts val="450"/>
              </a:spcBef>
              <a:spcAft>
                <a:spcPts val="0"/>
              </a:spcAft>
              <a:buClr>
                <a:schemeClr val="accent1"/>
              </a:buClr>
              <a:buSzPts val="1200"/>
              <a:buFont typeface="Arial"/>
              <a:buChar char="−"/>
              <a:defRPr sz="1200" b="0" i="0" u="none" strike="noStrike" cap="none">
                <a:solidFill>
                  <a:schemeClr val="lt2"/>
                </a:solidFill>
                <a:latin typeface="Arial"/>
                <a:ea typeface="Arial"/>
                <a:cs typeface="Arial"/>
                <a:sym typeface="Arial"/>
              </a:defRPr>
            </a:lvl4pPr>
            <a:lvl5pPr marL="2286000" marR="0" lvl="4" indent="-323850" algn="l" rtl="0">
              <a:lnSpc>
                <a:spcPct val="95000"/>
              </a:lnSpc>
              <a:spcBef>
                <a:spcPts val="450"/>
              </a:spcBef>
              <a:spcAft>
                <a:spcPts val="0"/>
              </a:spcAft>
              <a:buClr>
                <a:schemeClr val="accent1"/>
              </a:buClr>
              <a:buSzPts val="1500"/>
              <a:buFont typeface="Arial"/>
              <a:buChar char="​"/>
              <a:defRPr sz="1500" b="0" i="0" u="none" strike="noStrike" cap="none">
                <a:solidFill>
                  <a:schemeClr val="accent1"/>
                </a:solidFill>
                <a:latin typeface="Arial"/>
                <a:ea typeface="Arial"/>
                <a:cs typeface="Arial"/>
                <a:sym typeface="Arial"/>
              </a:defRPr>
            </a:lvl5pPr>
            <a:lvl6pPr marL="2743200" marR="0" lvl="5" indent="-361950" algn="l" rtl="0">
              <a:lnSpc>
                <a:spcPct val="95000"/>
              </a:lnSpc>
              <a:spcBef>
                <a:spcPts val="450"/>
              </a:spcBef>
              <a:spcAft>
                <a:spcPts val="0"/>
              </a:spcAft>
              <a:buClr>
                <a:schemeClr val="accent1"/>
              </a:buClr>
              <a:buSzPts val="2100"/>
              <a:buFont typeface="Arial"/>
              <a:buChar char="​"/>
              <a:defRPr sz="2100" b="1" i="0" u="none" strike="noStrike" cap="none">
                <a:solidFill>
                  <a:schemeClr val="accent1"/>
                </a:solidFill>
                <a:latin typeface="Arial"/>
                <a:ea typeface="Arial"/>
                <a:cs typeface="Arial"/>
                <a:sym typeface="Arial"/>
              </a:defRPr>
            </a:lvl6pPr>
            <a:lvl7pPr marL="3200400" marR="0" lvl="6" indent="-342900" algn="l" rtl="0">
              <a:lnSpc>
                <a:spcPct val="95000"/>
              </a:lnSpc>
              <a:spcBef>
                <a:spcPts val="45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7pPr>
            <a:lvl8pPr marL="3657600" marR="0" lvl="7" indent="-323850" algn="l" rtl="0">
              <a:lnSpc>
                <a:spcPct val="95000"/>
              </a:lnSpc>
              <a:spcBef>
                <a:spcPts val="45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8pPr>
            <a:lvl9pPr marL="4114800" marR="0" lvl="8" indent="-228600" algn="l" rtl="0">
              <a:lnSpc>
                <a:spcPct val="95000"/>
              </a:lnSpc>
              <a:spcBef>
                <a:spcPts val="450"/>
              </a:spcBef>
              <a:spcAft>
                <a:spcPts val="225"/>
              </a:spcAft>
              <a:buClr>
                <a:schemeClr val="lt1"/>
              </a:buClr>
              <a:buSzPts val="1200"/>
              <a:buFont typeface="Arial"/>
              <a:buNone/>
              <a:defRPr sz="1200" b="0" i="0" u="none" strike="noStrike" cap="none">
                <a:solidFill>
                  <a:schemeClr val="lt1"/>
                </a:solidFill>
                <a:latin typeface="Arial"/>
                <a:ea typeface="Arial"/>
                <a:cs typeface="Arial"/>
                <a:sym typeface="Arial"/>
              </a:defRPr>
            </a:lvl9pPr>
          </a:lstStyle>
          <a:p>
            <a:endParaRPr/>
          </a:p>
        </p:txBody>
      </p:sp>
      <p:sp>
        <p:nvSpPr>
          <p:cNvPr id="34" name="Google Shape;34;p4"/>
          <p:cNvSpPr txBox="1"/>
          <p:nvPr/>
        </p:nvSpPr>
        <p:spPr>
          <a:xfrm>
            <a:off x="5365376" y="26149"/>
            <a:ext cx="3775397"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b="0" i="0" u="none" strike="noStrike" cap="none">
                <a:solidFill>
                  <a:srgbClr val="858585"/>
                </a:solidFill>
                <a:latin typeface="Calibri"/>
                <a:ea typeface="Calibri"/>
                <a:cs typeface="Calibri"/>
                <a:sym typeface="Calibri"/>
              </a:rPr>
              <a:t>© 2017 SPLUNK INC.</a:t>
            </a:r>
            <a:endParaRPr/>
          </a:p>
        </p:txBody>
      </p:sp>
      <p:sp>
        <p:nvSpPr>
          <p:cNvPr id="35" name="Google Shape;35;p4"/>
          <p:cNvSpPr txBox="1"/>
          <p:nvPr/>
        </p:nvSpPr>
        <p:spPr>
          <a:xfrm>
            <a:off x="5022477" y="-3635897"/>
            <a:ext cx="4118296" cy="184666"/>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600" b="0" i="0" u="none" strike="noStrike" cap="none">
                <a:solidFill>
                  <a:srgbClr val="515151"/>
                </a:solidFill>
                <a:latin typeface="Calibri"/>
                <a:ea typeface="Calibri"/>
                <a:cs typeface="Calibri"/>
                <a:sym typeface="Calibri"/>
              </a:rPr>
              <a:t>© 2017 SPLUNK INC. CONFIDENTIAL INFORMATION. DO NOT DISTRIBUTE.</a:t>
            </a:r>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6" orient="horz" pos="895">
          <p15:clr>
            <a:srgbClr val="F26B43"/>
          </p15:clr>
        </p15:guide>
        <p15:guide id="7" orient="horz" pos="1037">
          <p15:clr>
            <a:srgbClr val="F26B43"/>
          </p15:clr>
        </p15:guide>
        <p15:guide id="8" orient="horz" pos="1176">
          <p15:clr>
            <a:srgbClr val="F26B43"/>
          </p15:clr>
        </p15:guide>
        <p15:guide id="9" orient="horz" pos="1320">
          <p15:clr>
            <a:srgbClr val="F26B43"/>
          </p15:clr>
        </p15:guide>
        <p15:guide id="10" orient="horz" pos="1458">
          <p15:clr>
            <a:srgbClr val="F26B43"/>
          </p15:clr>
        </p15:guide>
        <p15:guide id="11" orient="horz" pos="1604">
          <p15:clr>
            <a:srgbClr val="F26B43"/>
          </p15:clr>
        </p15:guide>
        <p15:guide id="12" orient="horz" pos="1743">
          <p15:clr>
            <a:srgbClr val="F26B43"/>
          </p15:clr>
        </p15:guide>
        <p15:guide id="13" orient="horz" pos="1882">
          <p15:clr>
            <a:srgbClr val="F26B43"/>
          </p15:clr>
        </p15:guide>
        <p15:guide id="14" orient="horz" pos="2023">
          <p15:clr>
            <a:srgbClr val="F26B43"/>
          </p15:clr>
        </p15:guide>
        <p15:guide id="15" orient="horz" pos="2165">
          <p15:clr>
            <a:srgbClr val="F26B43"/>
          </p15:clr>
        </p15:guide>
        <p15:guide id="16" orient="horz" pos="2309">
          <p15:clr>
            <a:srgbClr val="F26B43"/>
          </p15:clr>
        </p15:guide>
        <p15:guide id="17" orient="horz" pos="2450">
          <p15:clr>
            <a:srgbClr val="F26B43"/>
          </p15:clr>
        </p15:guide>
        <p15:guide id="18" orient="horz" pos="2588">
          <p15:clr>
            <a:srgbClr val="F26B43"/>
          </p15:clr>
        </p15:guide>
        <p15:guide id="19" orient="horz" pos="2729">
          <p15:clr>
            <a:srgbClr val="F26B43"/>
          </p15:clr>
        </p15:guide>
        <p15:guide id="20" orient="horz" pos="2873">
          <p15:clr>
            <a:srgbClr val="F26B43"/>
          </p15:clr>
        </p15:guide>
        <p15:guide id="21" orient="horz" pos="3011">
          <p15:clr>
            <a:srgbClr val="F26B43"/>
          </p15:clr>
        </p15:guide>
        <p15:guide id="22" orient="horz" pos="3157">
          <p15:clr>
            <a:srgbClr val="F26B43"/>
          </p15:clr>
        </p15:guide>
        <p15:guide id="23" orient="horz" pos="3296">
          <p15:clr>
            <a:srgbClr val="F26B43"/>
          </p15:clr>
        </p15:guide>
        <p15:guide id="24" orient="horz" pos="3432">
          <p15:clr>
            <a:srgbClr val="F26B43"/>
          </p15:clr>
        </p15:guide>
        <p15:guide id="25" orient="horz" pos="3580">
          <p15:clr>
            <a:srgbClr val="F26B43"/>
          </p15:clr>
        </p15:guide>
        <p15:guide id="26" orient="horz" pos="3720">
          <p15:clr>
            <a:srgbClr val="F26B43"/>
          </p15:clr>
        </p15:guide>
        <p15:guide id="27" orient="horz" pos="756">
          <p15:clr>
            <a:srgbClr val="F26B43"/>
          </p15:clr>
        </p15:guide>
        <p15:guide id="28" pos="1978">
          <p15:clr>
            <a:srgbClr val="5ACBF0"/>
          </p15:clr>
        </p15:guide>
        <p15:guide id="29" pos="2090">
          <p15:clr>
            <a:srgbClr val="5ACBF0"/>
          </p15:clr>
        </p15:guide>
        <p15:guide id="30" pos="1488">
          <p15:clr>
            <a:srgbClr val="5ACBF0"/>
          </p15:clr>
        </p15:guide>
        <p15:guide id="31" pos="1378">
          <p15:clr>
            <a:srgbClr val="5ACBF0"/>
          </p15:clr>
        </p15:guide>
        <p15:guide id="32" pos="888">
          <p15:clr>
            <a:srgbClr val="5ACBF0"/>
          </p15:clr>
        </p15:guide>
        <p15:guide id="33" pos="778">
          <p15:clr>
            <a:srgbClr val="5ACBF0"/>
          </p15:clr>
        </p15:guide>
        <p15:guide id="34" pos="2580">
          <p15:clr>
            <a:srgbClr val="5ACBF0"/>
          </p15:clr>
        </p15:guide>
        <p15:guide id="35" pos="2693">
          <p15:clr>
            <a:srgbClr val="5ACBF0"/>
          </p15:clr>
        </p15:guide>
        <p15:guide id="36" pos="3180">
          <p15:clr>
            <a:srgbClr val="5ACBF0"/>
          </p15:clr>
        </p15:guide>
        <p15:guide id="37" pos="3293">
          <p15:clr>
            <a:srgbClr val="5ACBF0"/>
          </p15:clr>
        </p15:guide>
        <p15:guide id="38" pos="3780">
          <p15:clr>
            <a:srgbClr val="5ACBF0"/>
          </p15:clr>
        </p15:guide>
        <p15:guide id="39" pos="3895">
          <p15:clr>
            <a:srgbClr val="5ACBF0"/>
          </p15:clr>
        </p15:guide>
        <p15:guide id="40" pos="4382">
          <p15:clr>
            <a:srgbClr val="5ACBF0"/>
          </p15:clr>
        </p15:guide>
        <p15:guide id="41" pos="4498">
          <p15:clr>
            <a:srgbClr val="5ACBF0"/>
          </p15:clr>
        </p15:guide>
        <p15:guide id="42" pos="4985">
          <p15:clr>
            <a:srgbClr val="5ACBF0"/>
          </p15:clr>
        </p15:guide>
        <p15:guide id="43" pos="5095">
          <p15:clr>
            <a:srgbClr val="5ACBF0"/>
          </p15:clr>
        </p15:guide>
        <p15:guide id="44" pos="5585">
          <p15:clr>
            <a:srgbClr val="5ACBF0"/>
          </p15:clr>
        </p15:guide>
        <p15:guide id="45" pos="5700">
          <p15:clr>
            <a:srgbClr val="5ACBF0"/>
          </p15:clr>
        </p15:guide>
        <p15:guide id="46" pos="6190">
          <p15:clr>
            <a:srgbClr val="5ACBF0"/>
          </p15:clr>
        </p15:guide>
        <p15:guide id="47" pos="6300">
          <p15:clr>
            <a:srgbClr val="5ACBF0"/>
          </p15:clr>
        </p15:guide>
        <p15:guide id="48" pos="6787">
          <p15:clr>
            <a:srgbClr val="5ACBF0"/>
          </p15:clr>
        </p15:guide>
        <p15:guide id="49"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5"/>
          <p:cNvSpPr txBox="1">
            <a:spLocks noGrp="1"/>
          </p:cNvSpPr>
          <p:nvPr>
            <p:ph type="title"/>
          </p:nvPr>
        </p:nvSpPr>
        <p:spPr>
          <a:xfrm>
            <a:off x="506462" y="237510"/>
            <a:ext cx="8084086" cy="2154865"/>
          </a:xfrm>
          <a:prstGeom prst="rect">
            <a:avLst/>
          </a:prstGeom>
          <a:noFill/>
          <a:ln>
            <a:noFill/>
          </a:ln>
        </p:spPr>
        <p:txBody>
          <a:bodyPr spcFirstLastPara="1" wrap="square" lIns="0" tIns="82275" rIns="0" bIns="0" anchor="b" anchorCtr="0">
            <a:noAutofit/>
          </a:bodyPr>
          <a:lstStyle/>
          <a:p>
            <a:pPr marL="0" marR="0" lvl="0" indent="0" algn="l" rtl="0">
              <a:lnSpc>
                <a:spcPct val="100000"/>
              </a:lnSpc>
              <a:spcBef>
                <a:spcPts val="0"/>
              </a:spcBef>
              <a:spcAft>
                <a:spcPts val="0"/>
              </a:spcAft>
              <a:buClr>
                <a:schemeClr val="dk1"/>
              </a:buClr>
              <a:buSzPts val="4050"/>
              <a:buFont typeface="Arial"/>
              <a:buNone/>
            </a:pPr>
            <a:r>
              <a:rPr lang="en-US" sz="4050" b="0" i="0" u="none" strike="noStrike" cap="none">
                <a:solidFill>
                  <a:schemeClr val="dk1"/>
                </a:solidFill>
                <a:latin typeface="Arial"/>
                <a:ea typeface="Arial"/>
                <a:cs typeface="Arial"/>
                <a:sym typeface="Arial"/>
              </a:rPr>
              <a:t>Cooking with AWS and Splunk</a:t>
            </a:r>
            <a:endParaRPr/>
          </a:p>
        </p:txBody>
      </p:sp>
      <p:sp>
        <p:nvSpPr>
          <p:cNvPr id="514" name="Google Shape;514;p65"/>
          <p:cNvSpPr txBox="1">
            <a:spLocks noGrp="1"/>
          </p:cNvSpPr>
          <p:nvPr>
            <p:ph type="body" idx="1"/>
          </p:nvPr>
        </p:nvSpPr>
        <p:spPr>
          <a:xfrm>
            <a:off x="506461" y="2535215"/>
            <a:ext cx="5346332" cy="741210"/>
          </a:xfrm>
          <a:prstGeom prst="rect">
            <a:avLst/>
          </a:prstGeom>
          <a:noFill/>
          <a:ln>
            <a:noFill/>
          </a:ln>
        </p:spPr>
        <p:txBody>
          <a:bodyPr spcFirstLastPara="1" wrap="square" lIns="0" tIns="0" rIns="0" bIns="91425" anchor="t" anchorCtr="0">
            <a:noAutofit/>
          </a:bodyPr>
          <a:lstStyle/>
          <a:p>
            <a:pPr marL="0" marR="0" lvl="0" indent="0" algn="l" rtl="0">
              <a:lnSpc>
                <a:spcPct val="92000"/>
              </a:lnSpc>
              <a:spcBef>
                <a:spcPts val="0"/>
              </a:spcBef>
              <a:spcAft>
                <a:spcPts val="0"/>
              </a:spcAft>
              <a:buClr>
                <a:schemeClr val="accent1"/>
              </a:buClr>
              <a:buSzPts val="1470"/>
              <a:buFont typeface="Merriweather Sans"/>
              <a:buNone/>
            </a:pPr>
            <a:r>
              <a:rPr lang="en-US" sz="2100" b="0" i="0" u="none" strike="noStrike" cap="none">
                <a:solidFill>
                  <a:schemeClr val="dk1"/>
                </a:solidFill>
                <a:latin typeface="Arial"/>
                <a:ea typeface="Arial"/>
                <a:cs typeface="Arial"/>
                <a:sym typeface="Arial"/>
              </a:rPr>
              <a:t>Module 1: Getting Started with AWS</a:t>
            </a:r>
            <a:endParaRPr/>
          </a:p>
        </p:txBody>
      </p:sp>
      <p:sp>
        <p:nvSpPr>
          <p:cNvPr id="515" name="Google Shape;515;p65"/>
          <p:cNvSpPr txBox="1">
            <a:spLocks noGrp="1"/>
          </p:cNvSpPr>
          <p:nvPr>
            <p:ph type="body" idx="2"/>
          </p:nvPr>
        </p:nvSpPr>
        <p:spPr>
          <a:xfrm>
            <a:off x="506462" y="3294085"/>
            <a:ext cx="5346332" cy="488915"/>
          </a:xfrm>
          <a:prstGeom prst="rect">
            <a:avLst/>
          </a:prstGeom>
          <a:noFill/>
          <a:ln>
            <a:noFill/>
          </a:ln>
        </p:spPr>
        <p:txBody>
          <a:bodyPr spcFirstLastPara="1" wrap="square" lIns="0" tIns="182875" rIns="0" bIns="45700" anchor="t" anchorCtr="0">
            <a:noAutofit/>
          </a:bodyPr>
          <a:lstStyle/>
          <a:p>
            <a:pPr marL="0" marR="0" lvl="0" indent="0" algn="l" rtl="0">
              <a:lnSpc>
                <a:spcPct val="92000"/>
              </a:lnSpc>
              <a:spcBef>
                <a:spcPts val="0"/>
              </a:spcBef>
              <a:spcAft>
                <a:spcPts val="0"/>
              </a:spcAft>
              <a:buClr>
                <a:schemeClr val="accent1"/>
              </a:buClr>
              <a:buSzPts val="1050"/>
              <a:buFont typeface="Merriweather Sans"/>
              <a:buNone/>
            </a:pPr>
            <a:r>
              <a:rPr lang="en-US" sz="1500" b="0" i="0" u="none" strike="noStrike" cap="none">
                <a:solidFill>
                  <a:schemeClr val="dk1"/>
                </a:solidFill>
                <a:latin typeface="Arial"/>
                <a:ea typeface="Arial"/>
                <a:cs typeface="Arial"/>
                <a:sym typeface="Arial"/>
              </a:rPr>
              <a:t>Kam Amir | Splunk Cloud Architect</a:t>
            </a:r>
            <a:endParaRPr/>
          </a:p>
        </p:txBody>
      </p:sp>
      <p:pic>
        <p:nvPicPr>
          <p:cNvPr id="516" name="Google Shape;516;p65"/>
          <p:cNvPicPr preferRelativeResize="0"/>
          <p:nvPr/>
        </p:nvPicPr>
        <p:blipFill rotWithShape="1">
          <a:blip r:embed="rId3">
            <a:alphaModFix/>
          </a:blip>
          <a:srcRect/>
          <a:stretch/>
        </p:blipFill>
        <p:spPr>
          <a:xfrm>
            <a:off x="2357373" y="4376615"/>
            <a:ext cx="1644507" cy="6161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xfrm>
            <a:off x="3205813" y="732517"/>
            <a:ext cx="4875110" cy="2124536"/>
          </a:xfrm>
          <a:prstGeom prst="rect">
            <a:avLst/>
          </a:prstGeom>
          <a:noFill/>
          <a:ln>
            <a:noFill/>
          </a:ln>
        </p:spPr>
        <p:txBody>
          <a:bodyPr spcFirstLastPara="1" wrap="square" lIns="0" tIns="82275" rIns="0" bIns="0" anchor="b" anchorCtr="0">
            <a:noAutofit/>
          </a:bodyPr>
          <a:lstStyle/>
          <a:p>
            <a:pPr marL="0" marR="0" lvl="0" indent="0" algn="r" rtl="0">
              <a:lnSpc>
                <a:spcPct val="86000"/>
              </a:lnSpc>
              <a:spcBef>
                <a:spcPts val="0"/>
              </a:spcBef>
              <a:spcAft>
                <a:spcPts val="0"/>
              </a:spcAft>
              <a:buClr>
                <a:schemeClr val="dk1"/>
              </a:buClr>
              <a:buSzPts val="3600"/>
              <a:buFont typeface="Arial"/>
              <a:buNone/>
            </a:pPr>
            <a:r>
              <a:rPr lang="en-US" sz="3600" b="1" i="0" u="none" strike="noStrike" cap="none">
                <a:solidFill>
                  <a:schemeClr val="dk1"/>
                </a:solidFill>
                <a:latin typeface="Arial"/>
                <a:ea typeface="Arial"/>
                <a:cs typeface="Arial"/>
                <a:sym typeface="Arial"/>
              </a:rPr>
              <a:t>AWS Services</a:t>
            </a:r>
            <a:endParaRPr sz="3600" b="1"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Google Shape;648;p75"/>
          <p:cNvPicPr preferRelativeResize="0"/>
          <p:nvPr/>
        </p:nvPicPr>
        <p:blipFill rotWithShape="1">
          <a:blip r:embed="rId3">
            <a:alphaModFix/>
          </a:blip>
          <a:srcRect/>
          <a:stretch/>
        </p:blipFill>
        <p:spPr>
          <a:xfrm>
            <a:off x="2553946" y="-24210"/>
            <a:ext cx="1214686" cy="808319"/>
          </a:xfrm>
          <a:prstGeom prst="rect">
            <a:avLst/>
          </a:prstGeom>
          <a:noFill/>
          <a:ln>
            <a:noFill/>
          </a:ln>
        </p:spPr>
      </p:pic>
      <p:sp>
        <p:nvSpPr>
          <p:cNvPr id="649" name="Google Shape;649;p75"/>
          <p:cNvSpPr txBox="1">
            <a:spLocks noGrp="1"/>
          </p:cNvSpPr>
          <p:nvPr>
            <p:ph type="title"/>
          </p:nvPr>
        </p:nvSpPr>
        <p:spPr>
          <a:xfrm>
            <a:off x="0" y="13934"/>
            <a:ext cx="9144000" cy="781975"/>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AWS Config</a:t>
            </a:r>
            <a:endParaRPr/>
          </a:p>
        </p:txBody>
      </p:sp>
      <p:pic>
        <p:nvPicPr>
          <p:cNvPr id="650" name="Google Shape;650;p75"/>
          <p:cNvPicPr preferRelativeResize="0">
            <a:picLocks noGrp="1"/>
          </p:cNvPicPr>
          <p:nvPr>
            <p:ph type="body" idx="1"/>
          </p:nvPr>
        </p:nvPicPr>
        <p:blipFill rotWithShape="1">
          <a:blip r:embed="rId4">
            <a:alphaModFix/>
          </a:blip>
          <a:srcRect l="1" r="1"/>
          <a:stretch/>
        </p:blipFill>
        <p:spPr>
          <a:xfrm>
            <a:off x="4607859" y="2268942"/>
            <a:ext cx="4192630" cy="2436158"/>
          </a:xfrm>
          <a:prstGeom prst="rect">
            <a:avLst/>
          </a:prstGeom>
          <a:noFill/>
          <a:ln>
            <a:noFill/>
          </a:ln>
        </p:spPr>
      </p:pic>
      <p:sp>
        <p:nvSpPr>
          <p:cNvPr id="651" name="Google Shape;651;p75"/>
          <p:cNvSpPr txBox="1"/>
          <p:nvPr/>
        </p:nvSpPr>
        <p:spPr>
          <a:xfrm>
            <a:off x="631372" y="1070745"/>
            <a:ext cx="3976487" cy="338554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dirty="0">
                <a:solidFill>
                  <a:schemeClr val="lt1"/>
                </a:solidFill>
                <a:latin typeface="Calibri"/>
                <a:ea typeface="Calibri"/>
                <a:cs typeface="Calibri"/>
                <a:sym typeface="Calibri"/>
              </a:rPr>
              <a:t>AWS Config </a:t>
            </a:r>
            <a:endParaRPr sz="2000" b="1"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2000" dirty="0">
                <a:solidFill>
                  <a:schemeClr val="lt1"/>
                </a:solidFill>
                <a:latin typeface="Calibri"/>
                <a:ea typeface="Calibri"/>
                <a:cs typeface="Calibri"/>
                <a:sym typeface="Calibri"/>
              </a:rPr>
              <a:t>Configuration snapshots</a:t>
            </a:r>
            <a:endParaRPr dirty="0"/>
          </a:p>
          <a:p>
            <a:pPr marL="342900" marR="0" lvl="0" indent="-342900" algn="l" rtl="0">
              <a:spcBef>
                <a:spcPts val="0"/>
              </a:spcBef>
              <a:spcAft>
                <a:spcPts val="0"/>
              </a:spcAft>
              <a:buClr>
                <a:schemeClr val="lt1"/>
              </a:buClr>
              <a:buSzPts val="2000"/>
              <a:buFont typeface="Arial"/>
              <a:buChar char="•"/>
            </a:pPr>
            <a:r>
              <a:rPr lang="en-US" sz="2000" dirty="0">
                <a:solidFill>
                  <a:schemeClr val="lt1"/>
                </a:solidFill>
                <a:latin typeface="Calibri"/>
                <a:ea typeface="Calibri"/>
                <a:cs typeface="Calibri"/>
                <a:sym typeface="Calibri"/>
              </a:rPr>
              <a:t>Historical configuration data</a:t>
            </a:r>
            <a:endParaRPr dirty="0"/>
          </a:p>
          <a:p>
            <a:pPr marL="342900" marR="0" lvl="0" indent="-342900" algn="l" rtl="0">
              <a:spcBef>
                <a:spcPts val="0"/>
              </a:spcBef>
              <a:spcAft>
                <a:spcPts val="0"/>
              </a:spcAft>
              <a:buClr>
                <a:schemeClr val="lt1"/>
              </a:buClr>
              <a:buSzPts val="2000"/>
              <a:buFont typeface="Arial"/>
              <a:buChar char="•"/>
            </a:pPr>
            <a:r>
              <a:rPr lang="en-US" sz="2000" dirty="0">
                <a:solidFill>
                  <a:schemeClr val="lt1"/>
                </a:solidFill>
                <a:latin typeface="Calibri"/>
                <a:ea typeface="Calibri"/>
                <a:cs typeface="Calibri"/>
                <a:sym typeface="Calibri"/>
              </a:rPr>
              <a:t>Change notifications from the AWS Config service</a:t>
            </a:r>
            <a:endParaRPr sz="2000" dirty="0">
              <a:solidFill>
                <a:schemeClr val="lt1"/>
              </a:solidFill>
              <a:latin typeface="Calibri"/>
              <a:ea typeface="Calibri"/>
              <a:cs typeface="Calibri"/>
              <a:sym typeface="Calibri"/>
            </a:endParaRPr>
          </a:p>
          <a:p>
            <a:pPr marL="0" marR="0" lvl="0" indent="0" algn="l" rtl="0">
              <a:spcBef>
                <a:spcPts val="0"/>
              </a:spcBef>
              <a:spcAft>
                <a:spcPts val="0"/>
              </a:spcAft>
              <a:buNone/>
            </a:pPr>
            <a:endParaRPr sz="2000"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lt1"/>
                </a:solidFill>
                <a:latin typeface="Calibri"/>
                <a:ea typeface="Calibri"/>
                <a:cs typeface="Calibri"/>
                <a:sym typeface="Calibri"/>
              </a:rPr>
              <a:t>AWS Config Rules </a:t>
            </a:r>
            <a:endParaRPr sz="20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2000" dirty="0">
                <a:solidFill>
                  <a:schemeClr val="lt1"/>
                </a:solidFill>
                <a:latin typeface="Calibri"/>
                <a:ea typeface="Calibri"/>
                <a:cs typeface="Calibri"/>
                <a:sym typeface="Calibri"/>
              </a:rPr>
              <a:t>Compliance details</a:t>
            </a:r>
            <a:endParaRPr dirty="0"/>
          </a:p>
          <a:p>
            <a:pPr marL="342900" marR="0" lvl="0" indent="-342900" algn="l" rtl="0">
              <a:spcBef>
                <a:spcPts val="0"/>
              </a:spcBef>
              <a:spcAft>
                <a:spcPts val="0"/>
              </a:spcAft>
              <a:buClr>
                <a:schemeClr val="lt1"/>
              </a:buClr>
              <a:buSzPts val="2000"/>
              <a:buFont typeface="Arial"/>
              <a:buChar char="•"/>
            </a:pPr>
            <a:r>
              <a:rPr lang="en-US" sz="2000" dirty="0">
                <a:solidFill>
                  <a:schemeClr val="lt1"/>
                </a:solidFill>
                <a:latin typeface="Calibri"/>
                <a:ea typeface="Calibri"/>
                <a:cs typeface="Calibri"/>
                <a:sym typeface="Calibri"/>
              </a:rPr>
              <a:t>Compliance summary</a:t>
            </a:r>
            <a:endParaRPr dirty="0"/>
          </a:p>
          <a:p>
            <a:pPr marL="342900" marR="0" lvl="0" indent="-342900" algn="l" rtl="0">
              <a:spcBef>
                <a:spcPts val="0"/>
              </a:spcBef>
              <a:spcAft>
                <a:spcPts val="0"/>
              </a:spcAft>
              <a:buClr>
                <a:schemeClr val="lt1"/>
              </a:buClr>
              <a:buSzPts val="2000"/>
              <a:buFont typeface="Arial"/>
              <a:buChar char="•"/>
            </a:pPr>
            <a:r>
              <a:rPr lang="en-US" sz="2000" dirty="0">
                <a:solidFill>
                  <a:schemeClr val="lt1"/>
                </a:solidFill>
                <a:latin typeface="Calibri"/>
                <a:ea typeface="Calibri"/>
                <a:cs typeface="Calibri"/>
                <a:sym typeface="Calibri"/>
              </a:rPr>
              <a:t>Evaluation status of your AWS Config Rules</a:t>
            </a:r>
            <a:endParaRPr sz="2000" dirty="0">
              <a:solidFill>
                <a:schemeClr val="lt1"/>
              </a:solidFill>
              <a:latin typeface="Calibri"/>
              <a:ea typeface="Calibri"/>
              <a:cs typeface="Calibri"/>
              <a:sym typeface="Calibri"/>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76"/>
          <p:cNvSpPr txBox="1">
            <a:spLocks noGrp="1"/>
          </p:cNvSpPr>
          <p:nvPr>
            <p:ph type="title"/>
          </p:nvPr>
        </p:nvSpPr>
        <p:spPr>
          <a:xfrm>
            <a:off x="0" y="-7258"/>
            <a:ext cx="9144000" cy="960062"/>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AWS Config Rules</a:t>
            </a:r>
            <a:endParaRPr/>
          </a:p>
        </p:txBody>
      </p:sp>
      <p:sp>
        <p:nvSpPr>
          <p:cNvPr id="658" name="Google Shape;658;p76"/>
          <p:cNvSpPr txBox="1">
            <a:spLocks noGrp="1"/>
          </p:cNvSpPr>
          <p:nvPr>
            <p:ph type="body" idx="1"/>
          </p:nvPr>
        </p:nvSpPr>
        <p:spPr>
          <a:xfrm>
            <a:off x="342047" y="952804"/>
            <a:ext cx="8459904" cy="3475103"/>
          </a:xfrm>
          <a:prstGeom prst="rect">
            <a:avLst/>
          </a:prstGeom>
          <a:noFill/>
          <a:ln>
            <a:noFill/>
          </a:ln>
        </p:spPr>
        <p:txBody>
          <a:bodyPr spcFirstLastPara="1" wrap="square" lIns="0" tIns="182875" rIns="0" bIns="45700" anchor="t" anchorCtr="0">
            <a:noAutofit/>
          </a:bodyPr>
          <a:lstStyle/>
          <a:p>
            <a:pPr marL="0" marR="0" lvl="0" indent="0" algn="l" rtl="0">
              <a:lnSpc>
                <a:spcPct val="92000"/>
              </a:lnSpc>
              <a:spcBef>
                <a:spcPts val="0"/>
              </a:spcBef>
              <a:spcAft>
                <a:spcPts val="0"/>
              </a:spcAft>
              <a:buClr>
                <a:schemeClr val="accent1"/>
              </a:buClr>
              <a:buSzPts val="1260"/>
              <a:buFont typeface="Merriweather Sans"/>
              <a:buNone/>
            </a:pPr>
            <a:r>
              <a:rPr lang="en-US" sz="1800" b="0" i="0" u="none" strike="noStrike" cap="none">
                <a:solidFill>
                  <a:schemeClr val="lt1"/>
                </a:solidFill>
                <a:latin typeface="Arial"/>
                <a:ea typeface="Arial"/>
                <a:cs typeface="Arial"/>
                <a:sym typeface="Arial"/>
              </a:rPr>
              <a:t>Set a desired configuration</a:t>
            </a:r>
            <a:endParaRPr/>
          </a:p>
          <a:p>
            <a:pPr marL="0" marR="0" lvl="0" indent="0" algn="l" rtl="0">
              <a:lnSpc>
                <a:spcPct val="92000"/>
              </a:lnSpc>
              <a:spcBef>
                <a:spcPts val="675"/>
              </a:spcBef>
              <a:spcAft>
                <a:spcPts val="0"/>
              </a:spcAft>
              <a:buClr>
                <a:schemeClr val="accent1"/>
              </a:buClr>
              <a:buSzPts val="1260"/>
              <a:buFont typeface="Merriweather Sans"/>
              <a:buNone/>
            </a:pPr>
            <a:r>
              <a:rPr lang="en-US" sz="1800" b="0" i="0" u="none" strike="noStrike" cap="none">
                <a:solidFill>
                  <a:schemeClr val="lt1"/>
                </a:solidFill>
                <a:latin typeface="Arial"/>
                <a:ea typeface="Arial"/>
                <a:cs typeface="Arial"/>
                <a:sym typeface="Arial"/>
              </a:rPr>
              <a:t>Evaluated against resource configuration</a:t>
            </a:r>
            <a:endParaRPr/>
          </a:p>
          <a:p>
            <a:pPr marL="0" marR="0" lvl="0" indent="0" algn="l" rtl="0">
              <a:lnSpc>
                <a:spcPct val="92000"/>
              </a:lnSpc>
              <a:spcBef>
                <a:spcPts val="675"/>
              </a:spcBef>
              <a:spcAft>
                <a:spcPts val="0"/>
              </a:spcAft>
              <a:buClr>
                <a:schemeClr val="accent1"/>
              </a:buClr>
              <a:buSzPts val="1260"/>
              <a:buFont typeface="Merriweather Sans"/>
              <a:buNone/>
            </a:pPr>
            <a:endParaRPr sz="1800" b="0" i="0" u="none" strike="noStrike" cap="none">
              <a:solidFill>
                <a:schemeClr val="lt1"/>
              </a:solidFill>
              <a:latin typeface="Arial"/>
              <a:ea typeface="Arial"/>
              <a:cs typeface="Arial"/>
              <a:sym typeface="Arial"/>
            </a:endParaRPr>
          </a:p>
        </p:txBody>
      </p:sp>
      <p:grpSp>
        <p:nvGrpSpPr>
          <p:cNvPr id="659" name="Google Shape;659;p76"/>
          <p:cNvGrpSpPr/>
          <p:nvPr/>
        </p:nvGrpSpPr>
        <p:grpSpPr>
          <a:xfrm>
            <a:off x="790368" y="2169563"/>
            <a:ext cx="1053494" cy="1298281"/>
            <a:chOff x="790368" y="3200510"/>
            <a:chExt cx="1053494" cy="1298281"/>
          </a:xfrm>
        </p:grpSpPr>
        <p:pic>
          <p:nvPicPr>
            <p:cNvPr id="660" name="Google Shape;660;p76"/>
            <p:cNvPicPr preferRelativeResize="0"/>
            <p:nvPr/>
          </p:nvPicPr>
          <p:blipFill rotWithShape="1">
            <a:blip r:embed="rId3">
              <a:alphaModFix/>
            </a:blip>
            <a:srcRect/>
            <a:stretch/>
          </p:blipFill>
          <p:spPr>
            <a:xfrm>
              <a:off x="1118098" y="3200510"/>
              <a:ext cx="398035" cy="563884"/>
            </a:xfrm>
            <a:prstGeom prst="rect">
              <a:avLst/>
            </a:prstGeom>
            <a:noFill/>
            <a:ln>
              <a:noFill/>
            </a:ln>
          </p:spPr>
        </p:pic>
        <p:sp>
          <p:nvSpPr>
            <p:cNvPr id="661" name="Google Shape;661;p76"/>
            <p:cNvSpPr txBox="1"/>
            <p:nvPr/>
          </p:nvSpPr>
          <p:spPr>
            <a:xfrm>
              <a:off x="790368" y="3852460"/>
              <a:ext cx="1053494"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accent2"/>
                  </a:solidFill>
                  <a:latin typeface="Calibri"/>
                  <a:ea typeface="Calibri"/>
                  <a:cs typeface="Calibri"/>
                  <a:sym typeface="Calibri"/>
                </a:rPr>
                <a:t>Unencrypted</a:t>
              </a:r>
              <a:endParaRPr/>
            </a:p>
            <a:p>
              <a:pPr marL="0" marR="0" lvl="0" indent="0" algn="ctr" rtl="0">
                <a:spcBef>
                  <a:spcPts val="0"/>
                </a:spcBef>
                <a:spcAft>
                  <a:spcPts val="0"/>
                </a:spcAft>
                <a:buNone/>
              </a:pPr>
              <a:r>
                <a:rPr lang="en-US" sz="1200">
                  <a:solidFill>
                    <a:schemeClr val="accent2"/>
                  </a:solidFill>
                  <a:latin typeface="Calibri"/>
                  <a:ea typeface="Calibri"/>
                  <a:cs typeface="Calibri"/>
                  <a:sym typeface="Calibri"/>
                </a:rPr>
                <a:t>EBS volume</a:t>
              </a:r>
              <a:endParaRPr/>
            </a:p>
            <a:p>
              <a:pPr marL="0" marR="0" lvl="0" indent="0" algn="ctr" rtl="0">
                <a:spcBef>
                  <a:spcPts val="0"/>
                </a:spcBef>
                <a:spcAft>
                  <a:spcPts val="0"/>
                </a:spcAft>
                <a:buNone/>
              </a:pPr>
              <a:r>
                <a:rPr lang="en-US" sz="1200">
                  <a:solidFill>
                    <a:schemeClr val="accent2"/>
                  </a:solidFill>
                  <a:latin typeface="Calibri"/>
                  <a:ea typeface="Calibri"/>
                  <a:cs typeface="Calibri"/>
                  <a:sym typeface="Calibri"/>
                </a:rPr>
                <a:t>created</a:t>
              </a:r>
              <a:endParaRPr/>
            </a:p>
          </p:txBody>
        </p:sp>
      </p:grpSp>
      <p:sp>
        <p:nvSpPr>
          <p:cNvPr id="662" name="Google Shape;662;p76"/>
          <p:cNvSpPr/>
          <p:nvPr/>
        </p:nvSpPr>
        <p:spPr>
          <a:xfrm>
            <a:off x="2013995" y="2310534"/>
            <a:ext cx="1909823" cy="281942"/>
          </a:xfrm>
          <a:prstGeom prst="rightArrow">
            <a:avLst>
              <a:gd name="adj1" fmla="val 50000"/>
              <a:gd name="adj2"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663" name="Google Shape;663;p76"/>
          <p:cNvGrpSpPr/>
          <p:nvPr/>
        </p:nvGrpSpPr>
        <p:grpSpPr>
          <a:xfrm>
            <a:off x="4030292" y="2169563"/>
            <a:ext cx="1317990" cy="1233104"/>
            <a:chOff x="4223315" y="2992955"/>
            <a:chExt cx="1317990" cy="1233104"/>
          </a:xfrm>
        </p:grpSpPr>
        <p:pic>
          <p:nvPicPr>
            <p:cNvPr id="664" name="Google Shape;664;p76"/>
            <p:cNvPicPr preferRelativeResize="0"/>
            <p:nvPr/>
          </p:nvPicPr>
          <p:blipFill rotWithShape="1">
            <a:blip r:embed="rId4">
              <a:alphaModFix/>
            </a:blip>
            <a:srcRect/>
            <a:stretch/>
          </p:blipFill>
          <p:spPr>
            <a:xfrm>
              <a:off x="4558914" y="2992955"/>
              <a:ext cx="543292" cy="651950"/>
            </a:xfrm>
            <a:prstGeom prst="rect">
              <a:avLst/>
            </a:prstGeom>
            <a:noFill/>
            <a:ln>
              <a:noFill/>
            </a:ln>
          </p:spPr>
        </p:pic>
        <p:sp>
          <p:nvSpPr>
            <p:cNvPr id="665" name="Google Shape;665;p76"/>
            <p:cNvSpPr txBox="1"/>
            <p:nvPr/>
          </p:nvSpPr>
          <p:spPr>
            <a:xfrm>
              <a:off x="4223315" y="3764394"/>
              <a:ext cx="131799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2"/>
                  </a:solidFill>
                  <a:latin typeface="Calibri"/>
                  <a:ea typeface="Calibri"/>
                  <a:cs typeface="Calibri"/>
                  <a:sym typeface="Calibri"/>
                </a:rPr>
                <a:t>Evaluate against</a:t>
              </a:r>
              <a:endParaRPr/>
            </a:p>
            <a:p>
              <a:pPr marL="0" marR="0" lvl="0" indent="0" algn="ctr" rtl="0">
                <a:spcBef>
                  <a:spcPts val="0"/>
                </a:spcBef>
                <a:spcAft>
                  <a:spcPts val="0"/>
                </a:spcAft>
                <a:buNone/>
              </a:pPr>
              <a:r>
                <a:rPr lang="en-US" sz="1200">
                  <a:solidFill>
                    <a:schemeClr val="accent2"/>
                  </a:solidFill>
                  <a:latin typeface="Calibri"/>
                  <a:ea typeface="Calibri"/>
                  <a:cs typeface="Calibri"/>
                  <a:sym typeface="Calibri"/>
                </a:rPr>
                <a:t>Config rules</a:t>
              </a:r>
              <a:endParaRPr/>
            </a:p>
          </p:txBody>
        </p:sp>
      </p:grpSp>
      <p:sp>
        <p:nvSpPr>
          <p:cNvPr id="666" name="Google Shape;666;p76"/>
          <p:cNvSpPr/>
          <p:nvPr/>
        </p:nvSpPr>
        <p:spPr>
          <a:xfrm>
            <a:off x="5454757" y="2314269"/>
            <a:ext cx="1418096" cy="281942"/>
          </a:xfrm>
          <a:prstGeom prst="rightArrow">
            <a:avLst>
              <a:gd name="adj1" fmla="val 50000"/>
              <a:gd name="adj2"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nvGrpSpPr>
          <p:cNvPr id="667" name="Google Shape;667;p76"/>
          <p:cNvGrpSpPr/>
          <p:nvPr/>
        </p:nvGrpSpPr>
        <p:grpSpPr>
          <a:xfrm>
            <a:off x="7008759" y="2075149"/>
            <a:ext cx="1172116" cy="1427061"/>
            <a:chOff x="6976609" y="2917694"/>
            <a:chExt cx="1172116" cy="1427061"/>
          </a:xfrm>
        </p:grpSpPr>
        <p:pic>
          <p:nvPicPr>
            <p:cNvPr id="668" name="Google Shape;668;p76"/>
            <p:cNvPicPr preferRelativeResize="0"/>
            <p:nvPr/>
          </p:nvPicPr>
          <p:blipFill rotWithShape="1">
            <a:blip r:embed="rId5">
              <a:alphaModFix/>
            </a:blip>
            <a:srcRect/>
            <a:stretch/>
          </p:blipFill>
          <p:spPr>
            <a:xfrm>
              <a:off x="7138880" y="2917694"/>
              <a:ext cx="847574" cy="847574"/>
            </a:xfrm>
            <a:prstGeom prst="rect">
              <a:avLst/>
            </a:prstGeom>
            <a:noFill/>
            <a:ln>
              <a:noFill/>
            </a:ln>
          </p:spPr>
        </p:pic>
        <p:sp>
          <p:nvSpPr>
            <p:cNvPr id="669" name="Google Shape;669;p76"/>
            <p:cNvSpPr txBox="1"/>
            <p:nvPr/>
          </p:nvSpPr>
          <p:spPr>
            <a:xfrm>
              <a:off x="6976609" y="3883090"/>
              <a:ext cx="1172116"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accent2"/>
                  </a:solidFill>
                  <a:latin typeface="Calibri"/>
                  <a:ea typeface="Calibri"/>
                  <a:cs typeface="Calibri"/>
                  <a:sym typeface="Calibri"/>
                </a:rPr>
                <a:t>Flag as</a:t>
              </a:r>
              <a:endParaRPr/>
            </a:p>
            <a:p>
              <a:pPr marL="0" marR="0" lvl="0" indent="0" algn="ctr" rtl="0">
                <a:spcBef>
                  <a:spcPts val="0"/>
                </a:spcBef>
                <a:spcAft>
                  <a:spcPts val="0"/>
                </a:spcAft>
                <a:buNone/>
              </a:pPr>
              <a:r>
                <a:rPr lang="en-US" sz="1200">
                  <a:solidFill>
                    <a:schemeClr val="accent2"/>
                  </a:solidFill>
                  <a:latin typeface="Calibri"/>
                  <a:ea typeface="Calibri"/>
                  <a:cs typeface="Calibri"/>
                  <a:sym typeface="Calibri"/>
                </a:rPr>
                <a:t>Non-compliant</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77"/>
          <p:cNvPicPr preferRelativeResize="0"/>
          <p:nvPr/>
        </p:nvPicPr>
        <p:blipFill rotWithShape="1">
          <a:blip r:embed="rId3">
            <a:alphaModFix/>
          </a:blip>
          <a:srcRect/>
          <a:stretch/>
        </p:blipFill>
        <p:spPr>
          <a:xfrm>
            <a:off x="2553947" y="-39113"/>
            <a:ext cx="1214686" cy="808319"/>
          </a:xfrm>
          <a:prstGeom prst="rect">
            <a:avLst/>
          </a:prstGeom>
          <a:noFill/>
          <a:ln>
            <a:noFill/>
          </a:ln>
        </p:spPr>
      </p:pic>
      <p:sp>
        <p:nvSpPr>
          <p:cNvPr id="676" name="Google Shape;676;p77"/>
          <p:cNvSpPr txBox="1">
            <a:spLocks noGrp="1"/>
          </p:cNvSpPr>
          <p:nvPr>
            <p:ph type="title"/>
          </p:nvPr>
        </p:nvSpPr>
        <p:spPr>
          <a:xfrm>
            <a:off x="0" y="0"/>
            <a:ext cx="9144000" cy="730094"/>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AWS Config</a:t>
            </a:r>
            <a:endParaRPr/>
          </a:p>
        </p:txBody>
      </p:sp>
      <p:sp>
        <p:nvSpPr>
          <p:cNvPr id="677" name="Google Shape;677;p77"/>
          <p:cNvSpPr txBox="1">
            <a:spLocks noGrp="1"/>
          </p:cNvSpPr>
          <p:nvPr>
            <p:ph type="body" idx="1"/>
          </p:nvPr>
        </p:nvSpPr>
        <p:spPr>
          <a:xfrm>
            <a:off x="618565" y="1009332"/>
            <a:ext cx="7927331" cy="3553926"/>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chemeClr val="lt1"/>
              </a:buClr>
              <a:buSzPts val="1440"/>
              <a:buFont typeface="Merriweather Sans"/>
              <a:buNone/>
            </a:pPr>
            <a:r>
              <a:rPr lang="en-US" sz="1800" b="0" i="0" u="none" strike="noStrike" cap="none">
                <a:solidFill>
                  <a:schemeClr val="lt1"/>
                </a:solidFill>
                <a:latin typeface="Arial"/>
                <a:ea typeface="Arial"/>
                <a:cs typeface="Arial"/>
                <a:sym typeface="Arial"/>
              </a:rPr>
              <a:t>Populates the Following Dashboards in the Splunk App for AWS:</a:t>
            </a:r>
            <a:endParaRPr/>
          </a:p>
          <a:p>
            <a:pPr marL="342892" marR="0" lvl="0" indent="-342892" algn="l" rtl="0">
              <a:lnSpc>
                <a:spcPct val="100000"/>
              </a:lnSpc>
              <a:spcBef>
                <a:spcPts val="675"/>
              </a:spcBef>
              <a:spcAft>
                <a:spcPts val="0"/>
              </a:spcAft>
              <a:buClr>
                <a:schemeClr val="lt1"/>
              </a:buClr>
              <a:buSzPts val="1440"/>
              <a:buFont typeface="Merriweather Sans"/>
              <a:buChar char="•"/>
            </a:pPr>
            <a:r>
              <a:rPr lang="en-US" sz="1800" b="0" i="0" u="none" strike="noStrike" cap="none">
                <a:solidFill>
                  <a:schemeClr val="lt1"/>
                </a:solidFill>
                <a:latin typeface="Arial"/>
                <a:ea typeface="Arial"/>
                <a:cs typeface="Arial"/>
                <a:sym typeface="Arial"/>
              </a:rPr>
              <a:t>Overview</a:t>
            </a:r>
            <a:endParaRPr/>
          </a:p>
          <a:p>
            <a:pPr marL="342892" marR="0" lvl="0" indent="-342892" algn="l" rtl="0">
              <a:lnSpc>
                <a:spcPct val="100000"/>
              </a:lnSpc>
              <a:spcBef>
                <a:spcPts val="675"/>
              </a:spcBef>
              <a:spcAft>
                <a:spcPts val="0"/>
              </a:spcAft>
              <a:buClr>
                <a:schemeClr val="lt1"/>
              </a:buClr>
              <a:buSzPts val="1440"/>
              <a:buFont typeface="Merriweather Sans"/>
              <a:buChar char="•"/>
            </a:pPr>
            <a:r>
              <a:rPr lang="en-US" sz="1800" b="0" i="0" u="none" strike="noStrike" cap="none">
                <a:solidFill>
                  <a:schemeClr val="lt1"/>
                </a:solidFill>
                <a:latin typeface="Arial"/>
                <a:ea typeface="Arial"/>
                <a:cs typeface="Arial"/>
                <a:sym typeface="Arial"/>
              </a:rPr>
              <a:t>Topology</a:t>
            </a:r>
            <a:endParaRPr/>
          </a:p>
          <a:p>
            <a:pPr marL="342892" marR="0" lvl="0" indent="-342892" algn="l" rtl="0">
              <a:lnSpc>
                <a:spcPct val="100000"/>
              </a:lnSpc>
              <a:spcBef>
                <a:spcPts val="675"/>
              </a:spcBef>
              <a:spcAft>
                <a:spcPts val="0"/>
              </a:spcAft>
              <a:buClr>
                <a:schemeClr val="lt1"/>
              </a:buClr>
              <a:buSzPts val="1440"/>
              <a:buFont typeface="Merriweather Sans"/>
              <a:buChar char="•"/>
            </a:pPr>
            <a:r>
              <a:rPr lang="en-US" sz="1800" b="0" i="0" u="none" strike="noStrike" cap="none">
                <a:solidFill>
                  <a:schemeClr val="lt1"/>
                </a:solidFill>
                <a:latin typeface="Arial"/>
                <a:ea typeface="Arial"/>
                <a:cs typeface="Arial"/>
                <a:sym typeface="Arial"/>
              </a:rPr>
              <a:t>Security Groups</a:t>
            </a:r>
            <a:endParaRPr/>
          </a:p>
          <a:p>
            <a:pPr marL="342892" marR="0" lvl="0" indent="-342892" algn="l" rtl="0">
              <a:lnSpc>
                <a:spcPct val="100000"/>
              </a:lnSpc>
              <a:spcBef>
                <a:spcPts val="675"/>
              </a:spcBef>
              <a:spcAft>
                <a:spcPts val="0"/>
              </a:spcAft>
              <a:buClr>
                <a:schemeClr val="lt1"/>
              </a:buClr>
              <a:buSzPts val="1440"/>
              <a:buFont typeface="Merriweather Sans"/>
              <a:buChar char="•"/>
            </a:pPr>
            <a:r>
              <a:rPr lang="en-US" sz="1800" b="0" i="0" u="none" strike="noStrike" cap="none">
                <a:solidFill>
                  <a:schemeClr val="lt1"/>
                </a:solidFill>
                <a:latin typeface="Arial"/>
                <a:ea typeface="Arial"/>
                <a:cs typeface="Arial"/>
                <a:sym typeface="Arial"/>
              </a:rPr>
              <a:t>Resource Activity</a:t>
            </a:r>
            <a:endParaRPr/>
          </a:p>
          <a:p>
            <a:pPr marL="342892" marR="0" lvl="0" indent="-342892" algn="l" rtl="0">
              <a:lnSpc>
                <a:spcPct val="100000"/>
              </a:lnSpc>
              <a:spcBef>
                <a:spcPts val="675"/>
              </a:spcBef>
              <a:spcAft>
                <a:spcPts val="0"/>
              </a:spcAft>
              <a:buClr>
                <a:schemeClr val="lt1"/>
              </a:buClr>
              <a:buSzPts val="1440"/>
              <a:buFont typeface="Merriweather Sans"/>
              <a:buChar char="•"/>
            </a:pPr>
            <a:r>
              <a:rPr lang="en-US" sz="1800" b="0" i="0" u="none" strike="noStrike" cap="none">
                <a:solidFill>
                  <a:schemeClr val="lt1"/>
                </a:solidFill>
                <a:latin typeface="Arial"/>
                <a:ea typeface="Arial"/>
                <a:cs typeface="Arial"/>
                <a:sym typeface="Arial"/>
              </a:rPr>
              <a:t>Timeline</a:t>
            </a:r>
            <a:endParaRPr/>
          </a:p>
          <a:p>
            <a:pPr marL="342892" marR="0" lvl="0" indent="-342892" algn="l" rtl="0">
              <a:lnSpc>
                <a:spcPct val="100000"/>
              </a:lnSpc>
              <a:spcBef>
                <a:spcPts val="675"/>
              </a:spcBef>
              <a:spcAft>
                <a:spcPts val="0"/>
              </a:spcAft>
              <a:buClr>
                <a:schemeClr val="lt1"/>
              </a:buClr>
              <a:buSzPts val="1440"/>
              <a:buFont typeface="Merriweather Sans"/>
              <a:buChar char="•"/>
            </a:pPr>
            <a:r>
              <a:rPr lang="en-US" sz="1800" b="0" i="0" u="none" strike="noStrike" cap="none">
                <a:solidFill>
                  <a:schemeClr val="lt1"/>
                </a:solidFill>
                <a:latin typeface="Arial"/>
                <a:ea typeface="Arial"/>
                <a:cs typeface="Arial"/>
                <a:sym typeface="Arial"/>
              </a:rPr>
              <a:t>Config Rules</a:t>
            </a:r>
            <a:endParaRPr/>
          </a:p>
          <a:p>
            <a:pPr marL="342892" marR="0" lvl="0" indent="-251452" algn="l" rtl="0">
              <a:lnSpc>
                <a:spcPct val="100000"/>
              </a:lnSpc>
              <a:spcBef>
                <a:spcPts val="675"/>
              </a:spcBef>
              <a:spcAft>
                <a:spcPts val="0"/>
              </a:spcAft>
              <a:buClr>
                <a:schemeClr val="lt1"/>
              </a:buClr>
              <a:buSzPts val="1440"/>
              <a:buFont typeface="Merriweather Sans"/>
              <a:buNone/>
            </a:pPr>
            <a:endParaRPr sz="18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0426B813-1627-5042-BD7E-2E82F02F791E}"/>
              </a:ext>
            </a:extLst>
          </p:cNvPr>
          <p:cNvPicPr>
            <a:picLocks noChangeAspect="1"/>
          </p:cNvPicPr>
          <p:nvPr/>
        </p:nvPicPr>
        <p:blipFill>
          <a:blip r:embed="rId4"/>
          <a:stretch>
            <a:fillRect/>
          </a:stretch>
        </p:blipFill>
        <p:spPr>
          <a:xfrm>
            <a:off x="3027727" y="1394753"/>
            <a:ext cx="5337340" cy="3374763"/>
          </a:xfrm>
          <a:prstGeom prst="rect">
            <a:avLst/>
          </a:prstGeom>
        </p:spPr>
      </p:pic>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8"/>
          <p:cNvSpPr txBox="1">
            <a:spLocks noGrp="1"/>
          </p:cNvSpPr>
          <p:nvPr>
            <p:ph type="title"/>
          </p:nvPr>
        </p:nvSpPr>
        <p:spPr>
          <a:xfrm>
            <a:off x="0" y="27318"/>
            <a:ext cx="9144000" cy="750550"/>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dirty="0">
                <a:solidFill>
                  <a:schemeClr val="lt1"/>
                </a:solidFill>
                <a:latin typeface="Arial"/>
                <a:ea typeface="Arial"/>
                <a:cs typeface="Arial"/>
                <a:sym typeface="Arial"/>
              </a:rPr>
              <a:t>AWS CloudWatch </a:t>
            </a:r>
            <a:endParaRPr dirty="0"/>
          </a:p>
        </p:txBody>
      </p:sp>
      <p:pic>
        <p:nvPicPr>
          <p:cNvPr id="685" name="Google Shape;685;p78"/>
          <p:cNvPicPr preferRelativeResize="0"/>
          <p:nvPr/>
        </p:nvPicPr>
        <p:blipFill rotWithShape="1">
          <a:blip r:embed="rId3">
            <a:alphaModFix/>
          </a:blip>
          <a:srcRect/>
          <a:stretch/>
        </p:blipFill>
        <p:spPr>
          <a:xfrm>
            <a:off x="2532981" y="149129"/>
            <a:ext cx="506928" cy="506928"/>
          </a:xfrm>
          <a:prstGeom prst="rect">
            <a:avLst/>
          </a:prstGeom>
          <a:noFill/>
          <a:ln>
            <a:noFill/>
          </a:ln>
        </p:spPr>
      </p:pic>
      <p:pic>
        <p:nvPicPr>
          <p:cNvPr id="686" name="Google Shape;686;p78"/>
          <p:cNvPicPr preferRelativeResize="0"/>
          <p:nvPr/>
        </p:nvPicPr>
        <p:blipFill rotWithShape="1">
          <a:blip r:embed="rId4">
            <a:alphaModFix/>
          </a:blip>
          <a:srcRect/>
          <a:stretch/>
        </p:blipFill>
        <p:spPr>
          <a:xfrm>
            <a:off x="5382417" y="777868"/>
            <a:ext cx="3599241" cy="3707728"/>
          </a:xfrm>
          <a:prstGeom prst="rect">
            <a:avLst/>
          </a:prstGeom>
          <a:noFill/>
          <a:ln>
            <a:noFill/>
          </a:ln>
        </p:spPr>
      </p:pic>
      <p:sp>
        <p:nvSpPr>
          <p:cNvPr id="687" name="Google Shape;687;p78"/>
          <p:cNvSpPr txBox="1"/>
          <p:nvPr/>
        </p:nvSpPr>
        <p:spPr>
          <a:xfrm>
            <a:off x="418531" y="914400"/>
            <a:ext cx="4963886" cy="36933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dirty="0">
                <a:solidFill>
                  <a:schemeClr val="lt1"/>
                </a:solidFill>
                <a:latin typeface="Calibri"/>
                <a:ea typeface="Calibri"/>
                <a:cs typeface="Calibri"/>
                <a:sym typeface="Calibri"/>
              </a:rPr>
              <a:t>Performance and billing metrics from the AWS CloudWatch service.</a:t>
            </a:r>
            <a:endParaRPr dirty="0"/>
          </a:p>
          <a:p>
            <a:pPr marL="0" marR="0" lvl="0" indent="0" algn="l" rtl="0">
              <a:spcBef>
                <a:spcPts val="0"/>
              </a:spcBef>
              <a:spcAft>
                <a:spcPts val="0"/>
              </a:spcAft>
              <a:buNone/>
            </a:pPr>
            <a:endParaRPr sz="2000" dirty="0">
              <a:solidFill>
                <a:schemeClr val="lt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lt1"/>
                </a:solidFill>
                <a:latin typeface="Calibri"/>
                <a:ea typeface="Calibri"/>
                <a:cs typeface="Calibri"/>
                <a:sym typeface="Calibri"/>
              </a:rPr>
              <a:t>CloudWatch Logs, which are a different input, can also be collected by Splunk.</a:t>
            </a:r>
            <a:endParaRPr dirty="0"/>
          </a:p>
          <a:p>
            <a:pPr marL="0" marR="0" lvl="0" indent="0" algn="l" rtl="0">
              <a:spcBef>
                <a:spcPts val="0"/>
              </a:spcBef>
              <a:spcAft>
                <a:spcPts val="0"/>
              </a:spcAft>
              <a:buNone/>
            </a:pPr>
            <a:endParaRPr sz="2000" dirty="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2000"/>
              <a:buFont typeface="Arial"/>
              <a:buChar char="•"/>
            </a:pPr>
            <a:r>
              <a:rPr lang="en-US" sz="2000" dirty="0">
                <a:solidFill>
                  <a:schemeClr val="lt1"/>
                </a:solidFill>
                <a:latin typeface="Calibri"/>
                <a:ea typeface="Calibri"/>
                <a:cs typeface="Calibri"/>
                <a:sym typeface="Calibri"/>
              </a:rPr>
              <a:t>Monitor Amazon EC2 &amp; other service</a:t>
            </a:r>
            <a:endParaRPr dirty="0"/>
          </a:p>
          <a:p>
            <a:pPr marL="342900" marR="0" lvl="0" indent="-342900" algn="l" rtl="0">
              <a:spcBef>
                <a:spcPts val="0"/>
              </a:spcBef>
              <a:spcAft>
                <a:spcPts val="0"/>
              </a:spcAft>
              <a:buClr>
                <a:schemeClr val="lt1"/>
              </a:buClr>
              <a:buSzPts val="2000"/>
              <a:buFont typeface="Arial"/>
              <a:buChar char="•"/>
            </a:pPr>
            <a:r>
              <a:rPr lang="en-US" sz="2000" dirty="0">
                <a:solidFill>
                  <a:schemeClr val="lt1"/>
                </a:solidFill>
                <a:latin typeface="Calibri"/>
                <a:ea typeface="Calibri"/>
                <a:cs typeface="Calibri"/>
                <a:sym typeface="Calibri"/>
              </a:rPr>
              <a:t>Collect and track metrics</a:t>
            </a:r>
            <a:endParaRPr dirty="0"/>
          </a:p>
          <a:p>
            <a:pPr marL="342900" marR="0" lvl="0" indent="-342900" algn="l" rtl="0">
              <a:spcBef>
                <a:spcPts val="0"/>
              </a:spcBef>
              <a:spcAft>
                <a:spcPts val="0"/>
              </a:spcAft>
              <a:buClr>
                <a:schemeClr val="lt1"/>
              </a:buClr>
              <a:buSzPts val="2000"/>
              <a:buFont typeface="Arial"/>
              <a:buChar char="•"/>
            </a:pPr>
            <a:r>
              <a:rPr lang="en-US" sz="2000" dirty="0">
                <a:solidFill>
                  <a:schemeClr val="lt1"/>
                </a:solidFill>
                <a:latin typeface="Calibri"/>
                <a:ea typeface="Calibri"/>
                <a:cs typeface="Calibri"/>
                <a:sym typeface="Calibri"/>
              </a:rPr>
              <a:t>Collect and monitor logs</a:t>
            </a:r>
            <a:endParaRPr dirty="0"/>
          </a:p>
          <a:p>
            <a:pPr marL="342900" marR="0" lvl="0" indent="-342900" algn="l" rtl="0">
              <a:spcBef>
                <a:spcPts val="0"/>
              </a:spcBef>
              <a:spcAft>
                <a:spcPts val="0"/>
              </a:spcAft>
              <a:buClr>
                <a:schemeClr val="lt1"/>
              </a:buClr>
              <a:buSzPts val="2000"/>
              <a:buFont typeface="Arial"/>
              <a:buChar char="•"/>
            </a:pPr>
            <a:r>
              <a:rPr lang="en-US" sz="2000" dirty="0">
                <a:solidFill>
                  <a:schemeClr val="lt1"/>
                </a:solidFill>
                <a:latin typeface="Calibri"/>
                <a:ea typeface="Calibri"/>
                <a:cs typeface="Calibri"/>
                <a:sym typeface="Calibri"/>
              </a:rPr>
              <a:t>Set alarms</a:t>
            </a:r>
            <a:endParaRPr dirty="0"/>
          </a:p>
          <a:p>
            <a:pPr marL="342900" marR="0" lvl="0" indent="-342900" algn="l" rtl="0">
              <a:spcBef>
                <a:spcPts val="0"/>
              </a:spcBef>
              <a:spcAft>
                <a:spcPts val="0"/>
              </a:spcAft>
              <a:buClr>
                <a:schemeClr val="lt1"/>
              </a:buClr>
              <a:buSzPts val="2000"/>
              <a:buFont typeface="Arial"/>
              <a:buChar char="•"/>
            </a:pPr>
            <a:r>
              <a:rPr lang="en-US" sz="2000" dirty="0">
                <a:solidFill>
                  <a:schemeClr val="lt1"/>
                </a:solidFill>
                <a:latin typeface="Calibri"/>
                <a:ea typeface="Calibri"/>
                <a:cs typeface="Calibri"/>
                <a:sym typeface="Calibri"/>
              </a:rPr>
              <a:t>Set custom metrics </a:t>
            </a:r>
            <a:endParaRPr dirty="0"/>
          </a:p>
          <a:p>
            <a:pPr marL="0" marR="0" lvl="0" indent="0" algn="l" rtl="0">
              <a:spcBef>
                <a:spcPts val="0"/>
              </a:spcBef>
              <a:spcAft>
                <a:spcPts val="0"/>
              </a:spcAft>
              <a:buNone/>
            </a:pPr>
            <a:endParaRPr sz="2000" dirty="0">
              <a:solidFill>
                <a:schemeClr val="lt1"/>
              </a:solidFill>
              <a:latin typeface="Calibri"/>
              <a:ea typeface="Calibri"/>
              <a:cs typeface="Calibri"/>
              <a:sym typeface="Calibri"/>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8"/>
          <p:cNvSpPr txBox="1">
            <a:spLocks noGrp="1"/>
          </p:cNvSpPr>
          <p:nvPr>
            <p:ph type="ctrTitle"/>
          </p:nvPr>
        </p:nvSpPr>
        <p:spPr>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dirty="0">
                <a:solidFill>
                  <a:schemeClr val="lt1"/>
                </a:solidFill>
                <a:latin typeface="Arial"/>
                <a:ea typeface="Arial"/>
                <a:cs typeface="Arial"/>
                <a:sym typeface="Arial"/>
              </a:rPr>
              <a:t>AWS CloudWatch </a:t>
            </a:r>
            <a:endParaRPr dirty="0"/>
          </a:p>
        </p:txBody>
      </p:sp>
      <p:sp>
        <p:nvSpPr>
          <p:cNvPr id="2" name="Subtitle 1">
            <a:extLst>
              <a:ext uri="{FF2B5EF4-FFF2-40B4-BE49-F238E27FC236}">
                <a16:creationId xmlns:a16="http://schemas.microsoft.com/office/drawing/2014/main" id="{E6290292-0B8A-9744-BDEB-EF45CC6DE71D}"/>
              </a:ext>
            </a:extLst>
          </p:cNvPr>
          <p:cNvSpPr>
            <a:spLocks noGrp="1"/>
          </p:cNvSpPr>
          <p:nvPr>
            <p:ph type="subTitle" idx="1"/>
          </p:nvPr>
        </p:nvSpPr>
        <p:spPr/>
        <p:txBody>
          <a:bodyPr/>
          <a:lstStyle/>
          <a:p>
            <a:r>
              <a:rPr lang="en-US" dirty="0"/>
              <a:t>Two CloudWatch components, with different functions</a:t>
            </a:r>
          </a:p>
        </p:txBody>
      </p:sp>
      <p:sp>
        <p:nvSpPr>
          <p:cNvPr id="3" name="Text Placeholder 2">
            <a:extLst>
              <a:ext uri="{FF2B5EF4-FFF2-40B4-BE49-F238E27FC236}">
                <a16:creationId xmlns:a16="http://schemas.microsoft.com/office/drawing/2014/main" id="{D00C21B7-11FA-0F47-AFE8-B911F66D0A3A}"/>
              </a:ext>
            </a:extLst>
          </p:cNvPr>
          <p:cNvSpPr>
            <a:spLocks noGrp="1"/>
          </p:cNvSpPr>
          <p:nvPr>
            <p:ph type="body" idx="2"/>
          </p:nvPr>
        </p:nvSpPr>
        <p:spPr/>
        <p:txBody>
          <a:bodyPr/>
          <a:lstStyle/>
          <a:p>
            <a:r>
              <a:rPr lang="en-US" dirty="0"/>
              <a:t>CloudWatch (events)</a:t>
            </a:r>
          </a:p>
        </p:txBody>
      </p:sp>
      <p:sp>
        <p:nvSpPr>
          <p:cNvPr id="4" name="Text Placeholder 3">
            <a:extLst>
              <a:ext uri="{FF2B5EF4-FFF2-40B4-BE49-F238E27FC236}">
                <a16:creationId xmlns:a16="http://schemas.microsoft.com/office/drawing/2014/main" id="{AC8E7BF2-45FF-A84A-818C-1266728976C8}"/>
              </a:ext>
            </a:extLst>
          </p:cNvPr>
          <p:cNvSpPr>
            <a:spLocks noGrp="1"/>
          </p:cNvSpPr>
          <p:nvPr>
            <p:ph type="body" idx="3"/>
          </p:nvPr>
        </p:nvSpPr>
        <p:spPr/>
        <p:txBody>
          <a:bodyPr/>
          <a:lstStyle/>
          <a:p>
            <a:r>
              <a:rPr lang="en-US" dirty="0"/>
              <a:t>CloudWatch Logs</a:t>
            </a:r>
          </a:p>
        </p:txBody>
      </p:sp>
      <p:sp>
        <p:nvSpPr>
          <p:cNvPr id="5" name="Text Placeholder 4">
            <a:extLst>
              <a:ext uri="{FF2B5EF4-FFF2-40B4-BE49-F238E27FC236}">
                <a16:creationId xmlns:a16="http://schemas.microsoft.com/office/drawing/2014/main" id="{56BF0EB4-D7C3-1247-AA74-F3FCA0446931}"/>
              </a:ext>
            </a:extLst>
          </p:cNvPr>
          <p:cNvSpPr>
            <a:spLocks noGrp="1"/>
          </p:cNvSpPr>
          <p:nvPr>
            <p:ph type="body" idx="4"/>
          </p:nvPr>
        </p:nvSpPr>
        <p:spPr/>
        <p:txBody>
          <a:bodyPr/>
          <a:lstStyle/>
          <a:p>
            <a:pPr marL="285750" indent="-285750"/>
            <a:r>
              <a:rPr lang="en-US" dirty="0">
                <a:latin typeface="Calibri"/>
                <a:ea typeface="Calibri"/>
                <a:cs typeface="Calibri"/>
                <a:sym typeface="Calibri"/>
              </a:rPr>
              <a:t>Collect logs from CloudWatch agents or AWS services where UF’s cannot be used.</a:t>
            </a:r>
          </a:p>
          <a:p>
            <a:pPr marL="285750" indent="-285750"/>
            <a:r>
              <a:rPr lang="en-US" dirty="0">
                <a:latin typeface="Calibri"/>
                <a:ea typeface="Calibri"/>
                <a:cs typeface="Calibri"/>
                <a:sym typeface="Calibri"/>
              </a:rPr>
              <a:t>Popular examples include CloudWatch Agents (OS Logs), </a:t>
            </a:r>
            <a:r>
              <a:rPr lang="en-US" dirty="0" err="1">
                <a:latin typeface="Calibri"/>
                <a:ea typeface="Calibri"/>
                <a:cs typeface="Calibri"/>
                <a:sym typeface="Calibri"/>
              </a:rPr>
              <a:t>VPCFLow</a:t>
            </a:r>
            <a:r>
              <a:rPr lang="en-US" dirty="0">
                <a:latin typeface="Calibri"/>
                <a:ea typeface="Calibri"/>
                <a:cs typeface="Calibri"/>
                <a:sym typeface="Calibri"/>
              </a:rPr>
              <a:t> Logs, ECS, WAF Logs </a:t>
            </a:r>
          </a:p>
          <a:p>
            <a:pPr marL="285750" indent="-285750"/>
            <a:r>
              <a:rPr lang="en-US" dirty="0">
                <a:latin typeface="Calibri"/>
                <a:ea typeface="Calibri"/>
                <a:cs typeface="Calibri"/>
                <a:sym typeface="Calibri"/>
              </a:rPr>
              <a:t>Can be collected using Lambda functions and Kinesis Firehose to HEC</a:t>
            </a:r>
          </a:p>
          <a:p>
            <a:pPr marL="285750" indent="-285750"/>
            <a:endParaRPr lang="en-US" dirty="0">
              <a:latin typeface="Calibri"/>
              <a:ea typeface="Calibri"/>
              <a:cs typeface="Calibri"/>
              <a:sym typeface="Calibri"/>
            </a:endParaRPr>
          </a:p>
          <a:p>
            <a:pPr marL="0" lvl="0" indent="0">
              <a:buNone/>
            </a:pPr>
            <a:endParaRPr lang="en-US" dirty="0">
              <a:latin typeface="Calibri"/>
              <a:ea typeface="Calibri"/>
              <a:cs typeface="Calibri"/>
              <a:sym typeface="Calibri"/>
            </a:endParaRPr>
          </a:p>
          <a:p>
            <a:endParaRPr lang="en-US" dirty="0"/>
          </a:p>
        </p:txBody>
      </p:sp>
      <p:sp>
        <p:nvSpPr>
          <p:cNvPr id="6" name="Text Placeholder 5">
            <a:extLst>
              <a:ext uri="{FF2B5EF4-FFF2-40B4-BE49-F238E27FC236}">
                <a16:creationId xmlns:a16="http://schemas.microsoft.com/office/drawing/2014/main" id="{8F34AB0C-3A33-184B-88DC-759A45F62480}"/>
              </a:ext>
            </a:extLst>
          </p:cNvPr>
          <p:cNvSpPr>
            <a:spLocks noGrp="1"/>
          </p:cNvSpPr>
          <p:nvPr>
            <p:ph type="body" idx="5"/>
          </p:nvPr>
        </p:nvSpPr>
        <p:spPr/>
        <p:txBody>
          <a:bodyPr/>
          <a:lstStyle/>
          <a:p>
            <a:r>
              <a:rPr lang="en-US" dirty="0">
                <a:latin typeface="Calibri"/>
                <a:ea typeface="Calibri"/>
                <a:cs typeface="Calibri"/>
                <a:sym typeface="Calibri"/>
              </a:rPr>
              <a:t>Performance and billing metrics from the AWS CloudWatch service.</a:t>
            </a:r>
            <a:endParaRPr lang="en-US" dirty="0"/>
          </a:p>
          <a:p>
            <a:r>
              <a:rPr lang="en-US" dirty="0">
                <a:latin typeface="Calibri"/>
                <a:ea typeface="Calibri"/>
                <a:cs typeface="Calibri"/>
                <a:sym typeface="Calibri"/>
              </a:rPr>
              <a:t>Monitor Amazon EC2 &amp; other service</a:t>
            </a:r>
          </a:p>
          <a:p>
            <a:r>
              <a:rPr lang="en-US" dirty="0">
                <a:latin typeface="Calibri"/>
                <a:cs typeface="Calibri"/>
                <a:sym typeface="Calibri"/>
              </a:rPr>
              <a:t>Requires HF to collect metrics from CloudWatch</a:t>
            </a:r>
          </a:p>
          <a:p>
            <a:pPr marL="125730" indent="0">
              <a:buNone/>
            </a:pPr>
            <a:endParaRPr lang="en-US" dirty="0"/>
          </a:p>
          <a:p>
            <a:endParaRPr lang="en-US" dirty="0"/>
          </a:p>
        </p:txBody>
      </p:sp>
      <p:pic>
        <p:nvPicPr>
          <p:cNvPr id="685" name="Google Shape;685;p78"/>
          <p:cNvPicPr preferRelativeResize="0"/>
          <p:nvPr/>
        </p:nvPicPr>
        <p:blipFill rotWithShape="1">
          <a:blip r:embed="rId3">
            <a:alphaModFix/>
          </a:blip>
          <a:srcRect/>
          <a:stretch/>
        </p:blipFill>
        <p:spPr>
          <a:xfrm>
            <a:off x="2532981" y="149129"/>
            <a:ext cx="506928" cy="506928"/>
          </a:xfrm>
          <a:prstGeom prst="rect">
            <a:avLst/>
          </a:prstGeom>
          <a:noFill/>
          <a:ln>
            <a:noFill/>
          </a:ln>
        </p:spPr>
      </p:pic>
    </p:spTree>
    <p:extLst>
      <p:ext uri="{BB962C8B-B14F-4D97-AF65-F5344CB8AC3E}">
        <p14:creationId xmlns:p14="http://schemas.microsoft.com/office/powerpoint/2010/main" val="146489156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79"/>
          <p:cNvSpPr txBox="1">
            <a:spLocks noGrp="1"/>
          </p:cNvSpPr>
          <p:nvPr>
            <p:ph type="title"/>
          </p:nvPr>
        </p:nvSpPr>
        <p:spPr>
          <a:xfrm>
            <a:off x="0" y="27318"/>
            <a:ext cx="9144000" cy="750550"/>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AWS CloudWatch</a:t>
            </a:r>
            <a:endParaRPr/>
          </a:p>
        </p:txBody>
      </p:sp>
      <p:sp>
        <p:nvSpPr>
          <p:cNvPr id="694" name="Google Shape;694;p79"/>
          <p:cNvSpPr txBox="1">
            <a:spLocks noGrp="1"/>
          </p:cNvSpPr>
          <p:nvPr>
            <p:ph type="body" idx="1"/>
          </p:nvPr>
        </p:nvSpPr>
        <p:spPr>
          <a:xfrm>
            <a:off x="332126" y="777868"/>
            <a:ext cx="8205304" cy="3553926"/>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chemeClr val="lt1"/>
              </a:buClr>
              <a:buSzPts val="1440"/>
              <a:buFont typeface="Merriweather Sans"/>
              <a:buNone/>
            </a:pPr>
            <a:r>
              <a:rPr lang="en-US" sz="1800" b="0" i="0" u="none" strike="noStrike" cap="none" dirty="0">
                <a:solidFill>
                  <a:schemeClr val="lt1"/>
                </a:solidFill>
                <a:latin typeface="Arial"/>
                <a:ea typeface="Arial"/>
                <a:cs typeface="Arial"/>
                <a:sym typeface="Arial"/>
              </a:rPr>
              <a:t>Populates the Following Dashboards in the Splunk App for AWS:</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Overview</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Topology </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Usage Overview </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EC2 Instances </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EBS Volumes</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ELB Instances</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Relational Database Service</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Current Month Estimated Billing</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Insights Overview / </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EC2 / ELB / EBS Insights</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Billing Anomaly Insights</a:t>
            </a:r>
            <a:endParaRPr dirty="0"/>
          </a:p>
          <a:p>
            <a:pPr marL="342892" marR="0" lvl="0" indent="-342892" algn="l" rtl="0">
              <a:lnSpc>
                <a:spcPct val="100000"/>
              </a:lnSpc>
              <a:spcBef>
                <a:spcPts val="675"/>
              </a:spcBef>
              <a:spcAft>
                <a:spcPts val="0"/>
              </a:spcAft>
              <a:buClr>
                <a:schemeClr val="lt1"/>
              </a:buClr>
              <a:buSzPts val="1120"/>
              <a:buFont typeface="Merriweather Sans"/>
              <a:buChar char="•"/>
            </a:pPr>
            <a:r>
              <a:rPr lang="en-US" sz="1400" b="0" i="0" u="none" strike="noStrike" cap="none" dirty="0">
                <a:solidFill>
                  <a:schemeClr val="lt1"/>
                </a:solidFill>
                <a:latin typeface="Arial"/>
                <a:ea typeface="Arial"/>
                <a:cs typeface="Arial"/>
                <a:sym typeface="Arial"/>
              </a:rPr>
              <a:t>Lambda</a:t>
            </a:r>
            <a:endParaRPr dirty="0"/>
          </a:p>
        </p:txBody>
      </p:sp>
      <p:pic>
        <p:nvPicPr>
          <p:cNvPr id="695" name="Google Shape;695;p79"/>
          <p:cNvPicPr preferRelativeResize="0"/>
          <p:nvPr/>
        </p:nvPicPr>
        <p:blipFill rotWithShape="1">
          <a:blip r:embed="rId3">
            <a:alphaModFix/>
          </a:blip>
          <a:srcRect/>
          <a:stretch/>
        </p:blipFill>
        <p:spPr>
          <a:xfrm>
            <a:off x="2532676" y="149129"/>
            <a:ext cx="506928" cy="506928"/>
          </a:xfrm>
          <a:prstGeom prst="rect">
            <a:avLst/>
          </a:prstGeom>
          <a:noFill/>
          <a:ln>
            <a:noFill/>
          </a:ln>
        </p:spPr>
      </p:pic>
      <p:pic>
        <p:nvPicPr>
          <p:cNvPr id="2" name="Picture 1">
            <a:extLst>
              <a:ext uri="{FF2B5EF4-FFF2-40B4-BE49-F238E27FC236}">
                <a16:creationId xmlns:a16="http://schemas.microsoft.com/office/drawing/2014/main" id="{8C14D514-9271-D548-9C36-B3EA097A7EA1}"/>
              </a:ext>
            </a:extLst>
          </p:cNvPr>
          <p:cNvPicPr>
            <a:picLocks noChangeAspect="1"/>
          </p:cNvPicPr>
          <p:nvPr/>
        </p:nvPicPr>
        <p:blipFill>
          <a:blip r:embed="rId4"/>
          <a:stretch>
            <a:fillRect/>
          </a:stretch>
        </p:blipFill>
        <p:spPr>
          <a:xfrm>
            <a:off x="3270739" y="1293608"/>
            <a:ext cx="5754728" cy="3038186"/>
          </a:xfrm>
          <a:prstGeom prst="rect">
            <a:avLst/>
          </a:prstGeom>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0"/>
          <p:cNvSpPr txBox="1">
            <a:spLocks noGrp="1"/>
          </p:cNvSpPr>
          <p:nvPr>
            <p:ph type="title"/>
          </p:nvPr>
        </p:nvSpPr>
        <p:spPr>
          <a:xfrm>
            <a:off x="0" y="27318"/>
            <a:ext cx="9144000" cy="750550"/>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AWS CloudWatch Logs</a:t>
            </a:r>
            <a:endParaRPr/>
          </a:p>
        </p:txBody>
      </p:sp>
      <p:sp>
        <p:nvSpPr>
          <p:cNvPr id="703" name="Google Shape;703;p80"/>
          <p:cNvSpPr txBox="1">
            <a:spLocks noGrp="1"/>
          </p:cNvSpPr>
          <p:nvPr>
            <p:ph type="body" idx="1"/>
          </p:nvPr>
        </p:nvSpPr>
        <p:spPr>
          <a:xfrm>
            <a:off x="340593" y="1009332"/>
            <a:ext cx="3463454" cy="35191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chemeClr val="lt1"/>
              </a:buClr>
              <a:buSzPts val="1280"/>
              <a:buFont typeface="Merriweather Sans"/>
              <a:buNone/>
            </a:pPr>
            <a:r>
              <a:rPr lang="en-US" sz="1600" b="0" i="0" u="none" strike="noStrike" cap="none">
                <a:solidFill>
                  <a:schemeClr val="lt1"/>
                </a:solidFill>
                <a:latin typeface="Arial"/>
                <a:ea typeface="Arial"/>
                <a:cs typeface="Arial"/>
                <a:sym typeface="Arial"/>
              </a:rPr>
              <a:t>Data:</a:t>
            </a:r>
            <a:endParaRPr/>
          </a:p>
          <a:p>
            <a:pPr marL="257101" marR="0" lvl="0" indent="-257101" algn="l" rtl="0">
              <a:lnSpc>
                <a:spcPct val="100000"/>
              </a:lnSpc>
              <a:spcBef>
                <a:spcPts val="675"/>
              </a:spcBef>
              <a:spcAft>
                <a:spcPts val="0"/>
              </a:spcAft>
              <a:buClr>
                <a:schemeClr val="lt1"/>
              </a:buClr>
              <a:buSzPts val="1280"/>
              <a:buFont typeface="Arial"/>
              <a:buChar char="•"/>
            </a:pPr>
            <a:r>
              <a:rPr lang="en-US" sz="1600" b="0" i="0" u="none" strike="noStrike" cap="none">
                <a:solidFill>
                  <a:schemeClr val="lt1"/>
                </a:solidFill>
                <a:latin typeface="Arial"/>
                <a:ea typeface="Arial"/>
                <a:cs typeface="Arial"/>
                <a:sym typeface="Arial"/>
              </a:rPr>
              <a:t>CloudWatch Logs service</a:t>
            </a:r>
            <a:endParaRPr/>
          </a:p>
          <a:p>
            <a:pPr marL="257101" marR="0" lvl="0" indent="-257101" algn="l" rtl="0">
              <a:lnSpc>
                <a:spcPct val="100000"/>
              </a:lnSpc>
              <a:spcBef>
                <a:spcPts val="675"/>
              </a:spcBef>
              <a:spcAft>
                <a:spcPts val="0"/>
              </a:spcAft>
              <a:buClr>
                <a:schemeClr val="lt1"/>
              </a:buClr>
              <a:buSzPts val="1280"/>
              <a:buFont typeface="Arial"/>
              <a:buChar char="•"/>
            </a:pPr>
            <a:r>
              <a:rPr lang="en-US" sz="1600" b="0" i="0" u="none" strike="noStrike" cap="none">
                <a:solidFill>
                  <a:schemeClr val="lt1"/>
                </a:solidFill>
                <a:latin typeface="Arial"/>
                <a:ea typeface="Arial"/>
                <a:cs typeface="Arial"/>
                <a:sym typeface="Arial"/>
              </a:rPr>
              <a:t>Including VPC flow logs. </a:t>
            </a:r>
            <a:endParaRPr sz="1600" b="0" i="0" u="none" strike="noStrike" cap="none">
              <a:solidFill>
                <a:schemeClr val="lt1"/>
              </a:solidFill>
              <a:latin typeface="Arial"/>
              <a:ea typeface="Arial"/>
              <a:cs typeface="Arial"/>
              <a:sym typeface="Arial"/>
            </a:endParaRPr>
          </a:p>
          <a:p>
            <a:pPr marL="543664" marR="0" lvl="1" indent="-286561" algn="l" rtl="0">
              <a:lnSpc>
                <a:spcPct val="100000"/>
              </a:lnSpc>
              <a:spcBef>
                <a:spcPts val="0"/>
              </a:spcBef>
              <a:spcAft>
                <a:spcPts val="0"/>
              </a:spcAft>
              <a:buClr>
                <a:schemeClr val="lt2"/>
              </a:buClr>
              <a:buSzPts val="1300"/>
              <a:buFont typeface="Arial"/>
              <a:buChar char="•"/>
            </a:pPr>
            <a:r>
              <a:rPr lang="en-US" sz="1300" b="0" i="0" u="none" strike="noStrike" cap="none">
                <a:solidFill>
                  <a:schemeClr val="lt2"/>
                </a:solidFill>
                <a:latin typeface="Arial"/>
                <a:ea typeface="Arial"/>
                <a:cs typeface="Arial"/>
                <a:sym typeface="Arial"/>
              </a:rPr>
              <a:t>Allow you to capture IP traffic flow data for the network interfaces in your resources.</a:t>
            </a:r>
            <a:endParaRPr sz="1300" b="0" i="0" u="none" strike="noStrike" cap="none">
              <a:solidFill>
                <a:schemeClr val="lt2"/>
              </a:solidFill>
              <a:latin typeface="Arial"/>
              <a:ea typeface="Arial"/>
              <a:cs typeface="Arial"/>
              <a:sym typeface="Arial"/>
            </a:endParaRPr>
          </a:p>
          <a:p>
            <a:pPr marL="0" marR="0" lvl="0" indent="0" algn="l" rtl="0">
              <a:lnSpc>
                <a:spcPct val="100000"/>
              </a:lnSpc>
              <a:spcBef>
                <a:spcPts val="675"/>
              </a:spcBef>
              <a:spcAft>
                <a:spcPts val="0"/>
              </a:spcAft>
              <a:buClr>
                <a:schemeClr val="lt1"/>
              </a:buClr>
              <a:buSzPts val="1280"/>
              <a:buFont typeface="Merriweather Sans"/>
              <a:buNone/>
            </a:pPr>
            <a:endParaRPr sz="1600" b="0" i="0" u="none" strike="noStrike" cap="none">
              <a:solidFill>
                <a:schemeClr val="lt1"/>
              </a:solidFill>
              <a:latin typeface="Arial"/>
              <a:ea typeface="Arial"/>
              <a:cs typeface="Arial"/>
              <a:sym typeface="Arial"/>
            </a:endParaRPr>
          </a:p>
          <a:p>
            <a:pPr marL="0" marR="0" lvl="0" indent="0" algn="l" rtl="0">
              <a:lnSpc>
                <a:spcPct val="100000"/>
              </a:lnSpc>
              <a:spcBef>
                <a:spcPts val="675"/>
              </a:spcBef>
              <a:spcAft>
                <a:spcPts val="0"/>
              </a:spcAft>
              <a:buClr>
                <a:schemeClr val="lt1"/>
              </a:buClr>
              <a:buSzPts val="1280"/>
              <a:buFont typeface="Merriweather Sans"/>
              <a:buNone/>
            </a:pPr>
            <a:r>
              <a:rPr lang="en-US" sz="1600" b="0" i="0" u="none" strike="noStrike" cap="none">
                <a:solidFill>
                  <a:schemeClr val="lt1"/>
                </a:solidFill>
                <a:latin typeface="Arial"/>
                <a:ea typeface="Arial"/>
                <a:cs typeface="Arial"/>
                <a:sym typeface="Arial"/>
              </a:rPr>
              <a:t>Dashboards:</a:t>
            </a:r>
            <a:endParaRPr/>
          </a:p>
          <a:p>
            <a:pPr marL="257101" marR="0" lvl="0" indent="-257101" algn="l" rtl="0">
              <a:lnSpc>
                <a:spcPct val="100000"/>
              </a:lnSpc>
              <a:spcBef>
                <a:spcPts val="675"/>
              </a:spcBef>
              <a:spcAft>
                <a:spcPts val="0"/>
              </a:spcAft>
              <a:buClr>
                <a:schemeClr val="lt1"/>
              </a:buClr>
              <a:buSzPts val="1280"/>
              <a:buFont typeface="Arial"/>
              <a:buChar char="•"/>
            </a:pPr>
            <a:r>
              <a:rPr lang="en-US" sz="1600" b="0" i="0" u="none" strike="noStrike" cap="none">
                <a:solidFill>
                  <a:schemeClr val="lt1"/>
                </a:solidFill>
                <a:latin typeface="Arial"/>
                <a:ea typeface="Arial"/>
                <a:cs typeface="Arial"/>
                <a:sym typeface="Arial"/>
              </a:rPr>
              <a:t>Topology</a:t>
            </a:r>
            <a:endParaRPr/>
          </a:p>
          <a:p>
            <a:pPr marL="257101" marR="0" lvl="0" indent="-257101" algn="l" rtl="0">
              <a:lnSpc>
                <a:spcPct val="100000"/>
              </a:lnSpc>
              <a:spcBef>
                <a:spcPts val="675"/>
              </a:spcBef>
              <a:spcAft>
                <a:spcPts val="0"/>
              </a:spcAft>
              <a:buClr>
                <a:schemeClr val="lt1"/>
              </a:buClr>
              <a:buSzPts val="1280"/>
              <a:buFont typeface="Arial"/>
              <a:buChar char="•"/>
            </a:pPr>
            <a:r>
              <a:rPr lang="en-US" sz="1600" b="0" i="0" u="none" strike="noStrike" cap="none">
                <a:solidFill>
                  <a:schemeClr val="lt1"/>
                </a:solidFill>
                <a:latin typeface="Arial"/>
                <a:ea typeface="Arial"/>
                <a:cs typeface="Arial"/>
                <a:sym typeface="Arial"/>
              </a:rPr>
              <a:t>VPC Flow Logs – Traffic Analysis</a:t>
            </a:r>
            <a:endParaRPr/>
          </a:p>
          <a:p>
            <a:pPr marL="257101" marR="0" lvl="0" indent="-257101" algn="l" rtl="0">
              <a:lnSpc>
                <a:spcPct val="100000"/>
              </a:lnSpc>
              <a:spcBef>
                <a:spcPts val="675"/>
              </a:spcBef>
              <a:spcAft>
                <a:spcPts val="0"/>
              </a:spcAft>
              <a:buClr>
                <a:schemeClr val="lt1"/>
              </a:buClr>
              <a:buSzPts val="1280"/>
              <a:buFont typeface="Arial"/>
              <a:buChar char="•"/>
            </a:pPr>
            <a:r>
              <a:rPr lang="en-US" sz="1600" b="0" i="0" u="none" strike="noStrike" cap="none">
                <a:solidFill>
                  <a:schemeClr val="lt1"/>
                </a:solidFill>
                <a:latin typeface="Arial"/>
                <a:ea typeface="Arial"/>
                <a:cs typeface="Arial"/>
                <a:sym typeface="Arial"/>
              </a:rPr>
              <a:t>VPC Flow Logs – Security</a:t>
            </a:r>
            <a:endParaRPr/>
          </a:p>
          <a:p>
            <a:pPr marL="257101" marR="0" lvl="0" indent="-257101" algn="l" rtl="0">
              <a:lnSpc>
                <a:spcPct val="100000"/>
              </a:lnSpc>
              <a:spcBef>
                <a:spcPts val="675"/>
              </a:spcBef>
              <a:spcAft>
                <a:spcPts val="0"/>
              </a:spcAft>
              <a:buClr>
                <a:schemeClr val="lt1"/>
              </a:buClr>
              <a:buSzPts val="1280"/>
              <a:buFont typeface="Arial"/>
              <a:buChar char="•"/>
            </a:pPr>
            <a:r>
              <a:rPr lang="en-US" sz="1600" b="0" i="0" u="none" strike="noStrike" cap="none">
                <a:solidFill>
                  <a:schemeClr val="lt1"/>
                </a:solidFill>
                <a:latin typeface="Arial"/>
                <a:ea typeface="Arial"/>
                <a:cs typeface="Arial"/>
                <a:sym typeface="Arial"/>
              </a:rPr>
              <a:t>Analysis</a:t>
            </a:r>
            <a:endParaRPr/>
          </a:p>
        </p:txBody>
      </p:sp>
      <p:pic>
        <p:nvPicPr>
          <p:cNvPr id="704" name="Google Shape;704;p80"/>
          <p:cNvPicPr preferRelativeResize="0"/>
          <p:nvPr/>
        </p:nvPicPr>
        <p:blipFill rotWithShape="1">
          <a:blip r:embed="rId3">
            <a:alphaModFix/>
          </a:blip>
          <a:srcRect/>
          <a:stretch/>
        </p:blipFill>
        <p:spPr>
          <a:xfrm>
            <a:off x="1985188" y="149129"/>
            <a:ext cx="506928" cy="506928"/>
          </a:xfrm>
          <a:prstGeom prst="rect">
            <a:avLst/>
          </a:prstGeom>
          <a:noFill/>
          <a:ln>
            <a:noFill/>
          </a:ln>
        </p:spPr>
      </p:pic>
      <p:pic>
        <p:nvPicPr>
          <p:cNvPr id="2" name="Picture 1">
            <a:extLst>
              <a:ext uri="{FF2B5EF4-FFF2-40B4-BE49-F238E27FC236}">
                <a16:creationId xmlns:a16="http://schemas.microsoft.com/office/drawing/2014/main" id="{D23EB25E-AA8C-D649-9E66-AD7935C163A5}"/>
              </a:ext>
            </a:extLst>
          </p:cNvPr>
          <p:cNvPicPr>
            <a:picLocks noChangeAspect="1"/>
          </p:cNvPicPr>
          <p:nvPr/>
        </p:nvPicPr>
        <p:blipFill>
          <a:blip r:embed="rId4"/>
          <a:stretch>
            <a:fillRect/>
          </a:stretch>
        </p:blipFill>
        <p:spPr>
          <a:xfrm>
            <a:off x="3804047" y="1253067"/>
            <a:ext cx="5250414" cy="2996198"/>
          </a:xfrm>
          <a:prstGeom prst="rect">
            <a:avLst/>
          </a:prstGeom>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1"/>
          <p:cNvSpPr txBox="1">
            <a:spLocks noGrp="1"/>
          </p:cNvSpPr>
          <p:nvPr>
            <p:ph type="title"/>
          </p:nvPr>
        </p:nvSpPr>
        <p:spPr>
          <a:xfrm>
            <a:off x="0" y="27319"/>
            <a:ext cx="9144000" cy="799607"/>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AWS CloudTrail</a:t>
            </a:r>
            <a:endParaRPr sz="2700" b="1" i="0" u="none" strike="noStrike" cap="none">
              <a:solidFill>
                <a:schemeClr val="lt1"/>
              </a:solidFill>
              <a:latin typeface="Arial"/>
              <a:ea typeface="Arial"/>
              <a:cs typeface="Arial"/>
              <a:sym typeface="Arial"/>
            </a:endParaRPr>
          </a:p>
        </p:txBody>
      </p:sp>
      <p:pic>
        <p:nvPicPr>
          <p:cNvPr id="712" name="Google Shape;712;p81"/>
          <p:cNvPicPr preferRelativeResize="0">
            <a:picLocks noGrp="1"/>
          </p:cNvPicPr>
          <p:nvPr>
            <p:ph type="body" idx="1"/>
          </p:nvPr>
        </p:nvPicPr>
        <p:blipFill rotWithShape="1">
          <a:blip r:embed="rId3">
            <a:alphaModFix/>
          </a:blip>
          <a:srcRect/>
          <a:stretch/>
        </p:blipFill>
        <p:spPr>
          <a:xfrm>
            <a:off x="482600" y="979885"/>
            <a:ext cx="8081925" cy="3519548"/>
          </a:xfrm>
          <a:prstGeom prst="rect">
            <a:avLst/>
          </a:prstGeom>
          <a:noFill/>
          <a:ln>
            <a:noFill/>
          </a:ln>
        </p:spPr>
      </p:pic>
      <p:pic>
        <p:nvPicPr>
          <p:cNvPr id="713" name="Google Shape;713;p81"/>
          <p:cNvPicPr preferRelativeResize="0"/>
          <p:nvPr/>
        </p:nvPicPr>
        <p:blipFill rotWithShape="1">
          <a:blip r:embed="rId4">
            <a:alphaModFix/>
          </a:blip>
          <a:srcRect/>
          <a:stretch/>
        </p:blipFill>
        <p:spPr>
          <a:xfrm>
            <a:off x="2602937" y="124600"/>
            <a:ext cx="499712" cy="605043"/>
          </a:xfrm>
          <a:prstGeom prst="rect">
            <a:avLst/>
          </a:prstGeom>
          <a:noFill/>
          <a:ln>
            <a:noFill/>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2"/>
          <p:cNvSpPr txBox="1">
            <a:spLocks noGrp="1"/>
          </p:cNvSpPr>
          <p:nvPr>
            <p:ph type="title"/>
          </p:nvPr>
        </p:nvSpPr>
        <p:spPr>
          <a:xfrm>
            <a:off x="0" y="27319"/>
            <a:ext cx="9144000" cy="799607"/>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AWS CloudTrail</a:t>
            </a:r>
            <a:endParaRPr sz="2700" b="1" i="0" u="none" strike="noStrike" cap="none">
              <a:solidFill>
                <a:schemeClr val="lt1"/>
              </a:solidFill>
              <a:latin typeface="Arial"/>
              <a:ea typeface="Arial"/>
              <a:cs typeface="Arial"/>
              <a:sym typeface="Arial"/>
            </a:endParaRPr>
          </a:p>
        </p:txBody>
      </p:sp>
      <p:sp>
        <p:nvSpPr>
          <p:cNvPr id="720" name="Google Shape;720;p82"/>
          <p:cNvSpPr txBox="1">
            <a:spLocks noGrp="1"/>
          </p:cNvSpPr>
          <p:nvPr>
            <p:ph type="body" idx="1"/>
          </p:nvPr>
        </p:nvSpPr>
        <p:spPr>
          <a:xfrm>
            <a:off x="288836" y="980197"/>
            <a:ext cx="6575322" cy="3557179"/>
          </a:xfrm>
          <a:prstGeom prst="rect">
            <a:avLst/>
          </a:prstGeom>
          <a:noFill/>
          <a:ln>
            <a:noFill/>
          </a:ln>
        </p:spPr>
        <p:txBody>
          <a:bodyPr spcFirstLastPara="1" wrap="square" lIns="68550" tIns="34275" rIns="68550" bIns="34275" anchor="t" anchorCtr="0">
            <a:noAutofit/>
          </a:bodyPr>
          <a:lstStyle/>
          <a:p>
            <a:pPr marL="257101" marR="0" lvl="0" indent="-257101" algn="l" rtl="0">
              <a:lnSpc>
                <a:spcPct val="100000"/>
              </a:lnSpc>
              <a:spcBef>
                <a:spcPts val="0"/>
              </a:spcBef>
              <a:spcAft>
                <a:spcPts val="0"/>
              </a:spcAft>
              <a:buClr>
                <a:schemeClr val="lt1"/>
              </a:buClr>
              <a:buSzPts val="1440"/>
              <a:buFont typeface="Merriweather Sans"/>
              <a:buChar char="•"/>
            </a:pPr>
            <a:r>
              <a:rPr lang="en-US" sz="1800" b="0" i="0" u="none" strike="noStrike" cap="none">
                <a:solidFill>
                  <a:schemeClr val="lt1"/>
                </a:solidFill>
                <a:latin typeface="Arial"/>
                <a:ea typeface="Arial"/>
                <a:cs typeface="Arial"/>
                <a:sym typeface="Arial"/>
              </a:rPr>
              <a:t>Records AWS API calls for your account and delivers log files to you</a:t>
            </a:r>
            <a:endParaRPr/>
          </a:p>
          <a:p>
            <a:pPr marL="257101" marR="0" lvl="0" indent="-257101" algn="l" rtl="0">
              <a:lnSpc>
                <a:spcPct val="100000"/>
              </a:lnSpc>
              <a:spcBef>
                <a:spcPts val="675"/>
              </a:spcBef>
              <a:spcAft>
                <a:spcPts val="0"/>
              </a:spcAft>
              <a:buClr>
                <a:schemeClr val="lt1"/>
              </a:buClr>
              <a:buSzPts val="1440"/>
              <a:buFont typeface="Merriweather Sans"/>
              <a:buChar char="•"/>
            </a:pPr>
            <a:r>
              <a:rPr lang="en-US" sz="1800" b="0" i="0" u="none" strike="noStrike" cap="none">
                <a:solidFill>
                  <a:schemeClr val="lt1"/>
                </a:solidFill>
                <a:latin typeface="Arial"/>
                <a:ea typeface="Arial"/>
                <a:cs typeface="Arial"/>
                <a:sym typeface="Arial"/>
              </a:rPr>
              <a:t>Populates Dashboards:</a:t>
            </a:r>
            <a:endParaRPr sz="1800" b="0" i="0" u="none" strike="noStrike" cap="none">
              <a:solidFill>
                <a:schemeClr val="lt1"/>
              </a:solidFill>
              <a:latin typeface="Arial"/>
              <a:ea typeface="Arial"/>
              <a:cs typeface="Arial"/>
              <a:sym typeface="Arial"/>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Overview</a:t>
            </a:r>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Topology</a:t>
            </a:r>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Security Overview</a:t>
            </a:r>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IAM Activity</a:t>
            </a:r>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VPC Activity</a:t>
            </a:r>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Security Groups</a:t>
            </a:r>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Key Pairs Activity</a:t>
            </a:r>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Network ACLs</a:t>
            </a:r>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User Activity</a:t>
            </a:r>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Insights Overview</a:t>
            </a:r>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Security Anomaly Insights</a:t>
            </a:r>
            <a:endParaRPr/>
          </a:p>
          <a:p>
            <a:pPr marL="472245" marR="0" lvl="1" indent="-214312" algn="l" rtl="0">
              <a:lnSpc>
                <a:spcPct val="100000"/>
              </a:lnSpc>
              <a:spcBef>
                <a:spcPts val="0"/>
              </a:spcBef>
              <a:spcAft>
                <a:spcPts val="0"/>
              </a:spcAft>
              <a:buClr>
                <a:schemeClr val="lt2"/>
              </a:buClr>
              <a:buSzPts val="1400"/>
              <a:buFont typeface="Arial"/>
              <a:buChar char="•"/>
            </a:pPr>
            <a:r>
              <a:rPr lang="en-US" sz="1400" b="0" i="0" u="none" strike="noStrike" cap="none">
                <a:solidFill>
                  <a:schemeClr val="lt2"/>
                </a:solidFill>
                <a:latin typeface="Arial"/>
                <a:ea typeface="Arial"/>
                <a:cs typeface="Arial"/>
                <a:sym typeface="Arial"/>
              </a:rPr>
              <a:t>Timeline</a:t>
            </a:r>
            <a:endParaRPr/>
          </a:p>
        </p:txBody>
      </p:sp>
      <p:pic>
        <p:nvPicPr>
          <p:cNvPr id="721" name="Google Shape;721;p82"/>
          <p:cNvPicPr preferRelativeResize="0"/>
          <p:nvPr/>
        </p:nvPicPr>
        <p:blipFill rotWithShape="1">
          <a:blip r:embed="rId3">
            <a:alphaModFix/>
          </a:blip>
          <a:srcRect/>
          <a:stretch/>
        </p:blipFill>
        <p:spPr>
          <a:xfrm>
            <a:off x="2656725" y="124600"/>
            <a:ext cx="499712" cy="605043"/>
          </a:xfrm>
          <a:prstGeom prst="rect">
            <a:avLst/>
          </a:prstGeom>
          <a:noFill/>
          <a:ln>
            <a:noFill/>
          </a:ln>
        </p:spPr>
      </p:pic>
      <p:pic>
        <p:nvPicPr>
          <p:cNvPr id="2" name="Picture 1">
            <a:extLst>
              <a:ext uri="{FF2B5EF4-FFF2-40B4-BE49-F238E27FC236}">
                <a16:creationId xmlns:a16="http://schemas.microsoft.com/office/drawing/2014/main" id="{ADF65947-0AF9-0347-8FB3-A9A5549AA2CF}"/>
              </a:ext>
            </a:extLst>
          </p:cNvPr>
          <p:cNvPicPr>
            <a:picLocks noChangeAspect="1"/>
          </p:cNvPicPr>
          <p:nvPr/>
        </p:nvPicPr>
        <p:blipFill>
          <a:blip r:embed="rId4"/>
          <a:stretch>
            <a:fillRect/>
          </a:stretch>
        </p:blipFill>
        <p:spPr>
          <a:xfrm>
            <a:off x="3156438" y="1346397"/>
            <a:ext cx="5140896" cy="3376897"/>
          </a:xfrm>
          <a:prstGeom prst="rect">
            <a:avLst/>
          </a:prstGeom>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6"/>
          <p:cNvSpPr txBox="1">
            <a:spLocks noGrp="1"/>
          </p:cNvSpPr>
          <p:nvPr>
            <p:ph type="title"/>
          </p:nvPr>
        </p:nvSpPr>
        <p:spPr>
          <a:xfrm>
            <a:off x="3205813" y="732517"/>
            <a:ext cx="4875110" cy="2124536"/>
          </a:xfrm>
          <a:prstGeom prst="rect">
            <a:avLst/>
          </a:prstGeom>
          <a:noFill/>
          <a:ln>
            <a:noFill/>
          </a:ln>
        </p:spPr>
        <p:txBody>
          <a:bodyPr spcFirstLastPara="1" wrap="square" lIns="0" tIns="82275" rIns="0" bIns="0" anchor="b" anchorCtr="0">
            <a:noAutofit/>
          </a:bodyPr>
          <a:lstStyle/>
          <a:p>
            <a:pPr marL="0" marR="0" lvl="0" indent="0" algn="r" rtl="0">
              <a:lnSpc>
                <a:spcPct val="86000"/>
              </a:lnSpc>
              <a:spcBef>
                <a:spcPts val="0"/>
              </a:spcBef>
              <a:spcAft>
                <a:spcPts val="0"/>
              </a:spcAft>
              <a:buClr>
                <a:schemeClr val="dk1"/>
              </a:buClr>
              <a:buSzPts val="3600"/>
              <a:buFont typeface="Arial"/>
              <a:buNone/>
            </a:pPr>
            <a:r>
              <a:rPr lang="en-US" sz="3600" b="1" i="0" u="none" strike="noStrike" cap="none">
                <a:solidFill>
                  <a:schemeClr val="dk1"/>
                </a:solidFill>
                <a:latin typeface="Arial"/>
                <a:ea typeface="Arial"/>
                <a:cs typeface="Arial"/>
                <a:sym typeface="Arial"/>
              </a:rPr>
              <a:t>Splunk on AWS</a:t>
            </a:r>
            <a:endParaRPr sz="3600" b="1" i="0" u="none" strike="noStrike" cap="none">
              <a:solidFill>
                <a:schemeClr val="dk1"/>
              </a:solidFill>
              <a:latin typeface="Arial"/>
              <a:ea typeface="Arial"/>
              <a:cs typeface="Arial"/>
              <a:sym typeface="Arial"/>
            </a:endParaRPr>
          </a:p>
        </p:txBody>
      </p:sp>
      <p:sp>
        <p:nvSpPr>
          <p:cNvPr id="522" name="Google Shape;522;p66"/>
          <p:cNvSpPr txBox="1">
            <a:spLocks noGrp="1"/>
          </p:cNvSpPr>
          <p:nvPr>
            <p:ph type="subTitle" idx="1"/>
          </p:nvPr>
        </p:nvSpPr>
        <p:spPr>
          <a:xfrm>
            <a:off x="3205814" y="3114293"/>
            <a:ext cx="4875110" cy="898194"/>
          </a:xfrm>
          <a:prstGeom prst="rect">
            <a:avLst/>
          </a:prstGeom>
          <a:noFill/>
          <a:ln>
            <a:noFill/>
          </a:ln>
        </p:spPr>
        <p:txBody>
          <a:bodyPr spcFirstLastPara="1" wrap="square" lIns="0" tIns="182875" rIns="0" bIns="45700" anchor="t" anchorCtr="0">
            <a:noAutofit/>
          </a:bodyPr>
          <a:lstStyle/>
          <a:p>
            <a:pPr marL="0" marR="0" lvl="0" indent="0" algn="r" rtl="0">
              <a:lnSpc>
                <a:spcPct val="92000"/>
              </a:lnSpc>
              <a:spcBef>
                <a:spcPts val="0"/>
              </a:spcBef>
              <a:spcAft>
                <a:spcPts val="0"/>
              </a:spcAft>
              <a:buClr>
                <a:schemeClr val="accent1"/>
              </a:buClr>
              <a:buSzPts val="1050"/>
              <a:buFont typeface="Merriweather Sans"/>
              <a:buNone/>
            </a:pPr>
            <a:r>
              <a:rPr lang="en-US" sz="1500" b="0" i="0" u="none" strike="noStrike" cap="none">
                <a:solidFill>
                  <a:schemeClr val="accent2"/>
                </a:solidFill>
                <a:latin typeface="Arial"/>
                <a:ea typeface="Arial"/>
                <a:cs typeface="Arial"/>
                <a:sym typeface="Arial"/>
              </a:rPr>
              <a:t>Running Splunk on AWS and the partnership with Amazon Web Services</a:t>
            </a:r>
            <a:endParaRPr sz="1500" b="0" i="0" u="none" strike="noStrike" cap="none">
              <a:solidFill>
                <a:schemeClr val="accent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8" name="Google Shape;728;p83"/>
          <p:cNvPicPr preferRelativeResize="0"/>
          <p:nvPr/>
        </p:nvPicPr>
        <p:blipFill rotWithShape="1">
          <a:blip r:embed="rId3">
            <a:alphaModFix/>
          </a:blip>
          <a:srcRect/>
          <a:stretch/>
        </p:blipFill>
        <p:spPr>
          <a:xfrm>
            <a:off x="1692961" y="23001"/>
            <a:ext cx="1092197" cy="726807"/>
          </a:xfrm>
          <a:prstGeom prst="rect">
            <a:avLst/>
          </a:prstGeom>
          <a:noFill/>
          <a:ln>
            <a:noFill/>
          </a:ln>
        </p:spPr>
      </p:pic>
      <p:sp>
        <p:nvSpPr>
          <p:cNvPr id="729" name="Google Shape;729;p83"/>
          <p:cNvSpPr txBox="1"/>
          <p:nvPr/>
        </p:nvSpPr>
        <p:spPr>
          <a:xfrm>
            <a:off x="0" y="0"/>
            <a:ext cx="9144000" cy="749808"/>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a:solidFill>
                  <a:schemeClr val="lt1"/>
                </a:solidFill>
                <a:latin typeface="Arial"/>
                <a:ea typeface="Arial"/>
                <a:cs typeface="Arial"/>
                <a:sym typeface="Arial"/>
              </a:rPr>
              <a:t>AWS Kinesis (Streaming)</a:t>
            </a:r>
            <a:endParaRPr sz="2700" b="1">
              <a:solidFill>
                <a:schemeClr val="lt1"/>
              </a:solidFill>
              <a:latin typeface="Arial"/>
              <a:ea typeface="Arial"/>
              <a:cs typeface="Arial"/>
              <a:sym typeface="Arial"/>
            </a:endParaRPr>
          </a:p>
        </p:txBody>
      </p:sp>
      <p:pic>
        <p:nvPicPr>
          <p:cNvPr id="730" name="Google Shape;730;p83"/>
          <p:cNvPicPr preferRelativeResize="0"/>
          <p:nvPr/>
        </p:nvPicPr>
        <p:blipFill rotWithShape="1">
          <a:blip r:embed="rId4">
            <a:alphaModFix/>
          </a:blip>
          <a:srcRect/>
          <a:stretch/>
        </p:blipFill>
        <p:spPr>
          <a:xfrm>
            <a:off x="541195" y="999275"/>
            <a:ext cx="7353480" cy="3514371"/>
          </a:xfrm>
          <a:prstGeom prst="rect">
            <a:avLst/>
          </a:prstGeom>
          <a:noFill/>
          <a:ln>
            <a:noFill/>
          </a:ln>
        </p:spPr>
      </p:pic>
      <p:pic>
        <p:nvPicPr>
          <p:cNvPr id="731" name="Google Shape;731;p83"/>
          <p:cNvPicPr preferRelativeResize="0"/>
          <p:nvPr/>
        </p:nvPicPr>
        <p:blipFill rotWithShape="1">
          <a:blip r:embed="rId5">
            <a:alphaModFix/>
          </a:blip>
          <a:srcRect/>
          <a:stretch/>
        </p:blipFill>
        <p:spPr>
          <a:xfrm>
            <a:off x="7149199" y="4214619"/>
            <a:ext cx="901718" cy="299027"/>
          </a:xfrm>
          <a:prstGeom prst="rect">
            <a:avLst/>
          </a:prstGeom>
          <a:noFill/>
          <a:ln>
            <a:noFill/>
          </a:ln>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342047" y="232795"/>
            <a:ext cx="8459906" cy="332690"/>
          </a:xfrm>
          <a:prstGeom prst="rect">
            <a:avLst/>
          </a:prstGeom>
          <a:noFill/>
          <a:ln>
            <a:noFill/>
          </a:ln>
        </p:spPr>
        <p:txBody>
          <a:bodyPr spcFirstLastPara="1" wrap="square" lIns="0" tIns="82275" rIns="0" bIns="0" anchor="t"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Kinesis Firehose With Splunk Delivery</a:t>
            </a:r>
            <a:br>
              <a:rPr lang="en-US" sz="2700" b="1" i="0" u="none" strike="noStrike" cap="none">
                <a:solidFill>
                  <a:schemeClr val="lt1"/>
                </a:solidFill>
                <a:latin typeface="Arial"/>
                <a:ea typeface="Arial"/>
                <a:cs typeface="Arial"/>
                <a:sym typeface="Arial"/>
              </a:rPr>
            </a:br>
            <a:endParaRPr sz="2700" b="1" i="0" u="none" strike="noStrike" cap="none">
              <a:solidFill>
                <a:schemeClr val="lt1"/>
              </a:solidFill>
              <a:latin typeface="Arial"/>
              <a:ea typeface="Arial"/>
              <a:cs typeface="Arial"/>
              <a:sym typeface="Arial"/>
            </a:endParaRPr>
          </a:p>
        </p:txBody>
      </p:sp>
      <p:sp>
        <p:nvSpPr>
          <p:cNvPr id="738" name="Google Shape;738;p84"/>
          <p:cNvSpPr txBox="1">
            <a:spLocks noGrp="1"/>
          </p:cNvSpPr>
          <p:nvPr>
            <p:ph type="subTitle" idx="2"/>
          </p:nvPr>
        </p:nvSpPr>
        <p:spPr>
          <a:xfrm>
            <a:off x="342048" y="660003"/>
            <a:ext cx="8459905" cy="205950"/>
          </a:xfrm>
          <a:prstGeom prst="rect">
            <a:avLst/>
          </a:prstGeom>
          <a:noFill/>
          <a:ln>
            <a:noFill/>
          </a:ln>
        </p:spPr>
        <p:txBody>
          <a:bodyPr spcFirstLastPara="1" wrap="square" lIns="0" tIns="0" rIns="0" bIns="45700" anchor="t" anchorCtr="0">
            <a:noAutofit/>
          </a:bodyPr>
          <a:lstStyle/>
          <a:p>
            <a:pPr marL="0" marR="0" lvl="0" indent="0" algn="ctr" rtl="0">
              <a:lnSpc>
                <a:spcPct val="92000"/>
              </a:lnSpc>
              <a:spcBef>
                <a:spcPts val="0"/>
              </a:spcBef>
              <a:spcAft>
                <a:spcPts val="0"/>
              </a:spcAft>
              <a:buClr>
                <a:schemeClr val="accent1"/>
              </a:buClr>
              <a:buSzPts val="1260"/>
              <a:buFont typeface="Merriweather Sans"/>
              <a:buNone/>
            </a:pPr>
            <a:r>
              <a:rPr lang="en-US" sz="1800" b="0" i="0" u="none" strike="noStrike" cap="none">
                <a:solidFill>
                  <a:schemeClr val="accent3"/>
                </a:solidFill>
                <a:latin typeface="Arial"/>
                <a:ea typeface="Arial"/>
                <a:cs typeface="Arial"/>
                <a:sym typeface="Arial"/>
              </a:rPr>
              <a:t>Native delivery endpoints for Firehose</a:t>
            </a:r>
            <a:endParaRPr sz="1800" b="0" i="0" u="none" strike="noStrike" cap="none">
              <a:solidFill>
                <a:schemeClr val="accent3"/>
              </a:solidFill>
              <a:latin typeface="Arial"/>
              <a:ea typeface="Arial"/>
              <a:cs typeface="Arial"/>
              <a:sym typeface="Arial"/>
            </a:endParaRPr>
          </a:p>
        </p:txBody>
      </p:sp>
      <p:sp>
        <p:nvSpPr>
          <p:cNvPr id="739" name="Google Shape;739;p84"/>
          <p:cNvSpPr txBox="1"/>
          <p:nvPr/>
        </p:nvSpPr>
        <p:spPr>
          <a:xfrm>
            <a:off x="352323" y="347868"/>
            <a:ext cx="8449056" cy="469830"/>
          </a:xfrm>
          <a:prstGeom prst="rect">
            <a:avLst/>
          </a:prstGeom>
          <a:noFill/>
          <a:ln>
            <a:noFill/>
          </a:ln>
        </p:spPr>
        <p:txBody>
          <a:bodyPr spcFirstLastPara="1" wrap="square" lIns="0" tIns="82275" rIns="0" bIns="0" anchor="t" anchorCtr="0">
            <a:noAutofit/>
          </a:bodyPr>
          <a:lstStyle/>
          <a:p>
            <a:pPr marL="0" marR="0" lvl="0" indent="0" algn="ctr" rtl="0">
              <a:lnSpc>
                <a:spcPct val="86000"/>
              </a:lnSpc>
              <a:spcBef>
                <a:spcPts val="0"/>
              </a:spcBef>
              <a:spcAft>
                <a:spcPts val="0"/>
              </a:spcAft>
              <a:buClr>
                <a:schemeClr val="lt1"/>
              </a:buClr>
              <a:buSzPts val="2700"/>
              <a:buFont typeface="Arial"/>
              <a:buNone/>
            </a:pPr>
            <a:endParaRPr sz="2700" b="1">
              <a:solidFill>
                <a:schemeClr val="lt1"/>
              </a:solidFill>
              <a:latin typeface="Arial"/>
              <a:ea typeface="Arial"/>
              <a:cs typeface="Arial"/>
              <a:sym typeface="Arial"/>
            </a:endParaRPr>
          </a:p>
        </p:txBody>
      </p:sp>
      <p:pic>
        <p:nvPicPr>
          <p:cNvPr id="740" name="Google Shape;740;p84"/>
          <p:cNvPicPr preferRelativeResize="0"/>
          <p:nvPr/>
        </p:nvPicPr>
        <p:blipFill rotWithShape="1">
          <a:blip r:embed="rId3">
            <a:alphaModFix/>
          </a:blip>
          <a:srcRect/>
          <a:stretch/>
        </p:blipFill>
        <p:spPr>
          <a:xfrm>
            <a:off x="3963981" y="2705416"/>
            <a:ext cx="832690" cy="701065"/>
          </a:xfrm>
          <a:prstGeom prst="rect">
            <a:avLst/>
          </a:prstGeom>
          <a:noFill/>
          <a:ln>
            <a:noFill/>
          </a:ln>
        </p:spPr>
      </p:pic>
      <p:pic>
        <p:nvPicPr>
          <p:cNvPr id="741" name="Google Shape;741;p84"/>
          <p:cNvPicPr preferRelativeResize="0"/>
          <p:nvPr/>
        </p:nvPicPr>
        <p:blipFill rotWithShape="1">
          <a:blip r:embed="rId4">
            <a:alphaModFix/>
          </a:blip>
          <a:srcRect/>
          <a:stretch/>
        </p:blipFill>
        <p:spPr>
          <a:xfrm>
            <a:off x="4175904" y="2027649"/>
            <a:ext cx="352025" cy="365831"/>
          </a:xfrm>
          <a:prstGeom prst="rect">
            <a:avLst/>
          </a:prstGeom>
          <a:noFill/>
          <a:ln>
            <a:noFill/>
          </a:ln>
        </p:spPr>
      </p:pic>
      <p:sp>
        <p:nvSpPr>
          <p:cNvPr id="742" name="Google Shape;742;p84"/>
          <p:cNvSpPr/>
          <p:nvPr/>
        </p:nvSpPr>
        <p:spPr>
          <a:xfrm>
            <a:off x="4273974" y="2408595"/>
            <a:ext cx="169558" cy="311936"/>
          </a:xfrm>
          <a:prstGeom prst="up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Arial"/>
              <a:ea typeface="Arial"/>
              <a:cs typeface="Arial"/>
              <a:sym typeface="Arial"/>
            </a:endParaRPr>
          </a:p>
        </p:txBody>
      </p:sp>
      <p:pic>
        <p:nvPicPr>
          <p:cNvPr id="743" name="Google Shape;743;p84"/>
          <p:cNvPicPr preferRelativeResize="0"/>
          <p:nvPr/>
        </p:nvPicPr>
        <p:blipFill rotWithShape="1">
          <a:blip r:embed="rId5">
            <a:alphaModFix/>
          </a:blip>
          <a:srcRect/>
          <a:stretch/>
        </p:blipFill>
        <p:spPr>
          <a:xfrm>
            <a:off x="2115553" y="1890702"/>
            <a:ext cx="319862" cy="319862"/>
          </a:xfrm>
          <a:prstGeom prst="rect">
            <a:avLst/>
          </a:prstGeom>
          <a:noFill/>
          <a:ln w="19050" cap="flat" cmpd="sng">
            <a:solidFill>
              <a:srgbClr val="858585"/>
            </a:solidFill>
            <a:prstDash val="solid"/>
            <a:round/>
            <a:headEnd type="none" w="sm" len="sm"/>
            <a:tailEnd type="none" w="sm" len="sm"/>
          </a:ln>
        </p:spPr>
      </p:pic>
      <p:pic>
        <p:nvPicPr>
          <p:cNvPr id="744" name="Google Shape;744;p84" descr="https://clouda-assets.s3.amazonaws.com/upload/54d0e279d287c266052be653.png?1422975609"/>
          <p:cNvPicPr preferRelativeResize="0"/>
          <p:nvPr/>
        </p:nvPicPr>
        <p:blipFill rotWithShape="1">
          <a:blip r:embed="rId6">
            <a:alphaModFix/>
          </a:blip>
          <a:srcRect/>
          <a:stretch/>
        </p:blipFill>
        <p:spPr>
          <a:xfrm>
            <a:off x="2084817" y="2952114"/>
            <a:ext cx="412385" cy="412385"/>
          </a:xfrm>
          <a:prstGeom prst="rect">
            <a:avLst/>
          </a:prstGeom>
          <a:noFill/>
          <a:ln>
            <a:noFill/>
          </a:ln>
        </p:spPr>
      </p:pic>
      <p:pic>
        <p:nvPicPr>
          <p:cNvPr id="745" name="Google Shape;745;p84" descr="https://clouda-assets.s3.amazonaws.com/upload/54d0e279d287c266052be653.png?1422975609"/>
          <p:cNvPicPr preferRelativeResize="0"/>
          <p:nvPr/>
        </p:nvPicPr>
        <p:blipFill rotWithShape="1">
          <a:blip r:embed="rId6">
            <a:alphaModFix/>
          </a:blip>
          <a:srcRect/>
          <a:stretch/>
        </p:blipFill>
        <p:spPr>
          <a:xfrm>
            <a:off x="2077133" y="3474954"/>
            <a:ext cx="412385" cy="412385"/>
          </a:xfrm>
          <a:prstGeom prst="rect">
            <a:avLst/>
          </a:prstGeom>
          <a:noFill/>
          <a:ln>
            <a:noFill/>
          </a:ln>
        </p:spPr>
      </p:pic>
      <p:pic>
        <p:nvPicPr>
          <p:cNvPr id="746" name="Google Shape;746;p84" descr="http://s3-ap-southeast-1.amazonaws.com/image-wp/blog/wp-content/uploads/2016/07/14050733/IoT.png"/>
          <p:cNvPicPr preferRelativeResize="0"/>
          <p:nvPr/>
        </p:nvPicPr>
        <p:blipFill rotWithShape="1">
          <a:blip r:embed="rId7">
            <a:alphaModFix/>
          </a:blip>
          <a:srcRect/>
          <a:stretch/>
        </p:blipFill>
        <p:spPr>
          <a:xfrm>
            <a:off x="2114006" y="3997794"/>
            <a:ext cx="347290" cy="420250"/>
          </a:xfrm>
          <a:prstGeom prst="rect">
            <a:avLst/>
          </a:prstGeom>
          <a:noFill/>
          <a:ln>
            <a:noFill/>
          </a:ln>
        </p:spPr>
      </p:pic>
      <p:sp>
        <p:nvSpPr>
          <p:cNvPr id="747" name="Google Shape;747;p84"/>
          <p:cNvSpPr txBox="1"/>
          <p:nvPr/>
        </p:nvSpPr>
        <p:spPr>
          <a:xfrm>
            <a:off x="1397946" y="2006697"/>
            <a:ext cx="443267" cy="21544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748" name="Google Shape;748;p84"/>
          <p:cNvSpPr txBox="1"/>
          <p:nvPr/>
        </p:nvSpPr>
        <p:spPr>
          <a:xfrm>
            <a:off x="1556241" y="4151285"/>
            <a:ext cx="605280"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chemeClr val="lt1"/>
                </a:solidFill>
                <a:latin typeface="Arial"/>
                <a:ea typeface="Arial"/>
                <a:cs typeface="Arial"/>
                <a:sym typeface="Arial"/>
              </a:rPr>
              <a:t>AWS IoT</a:t>
            </a:r>
            <a:endParaRPr sz="1000">
              <a:solidFill>
                <a:schemeClr val="lt1"/>
              </a:solidFill>
              <a:latin typeface="Arial"/>
              <a:ea typeface="Arial"/>
              <a:cs typeface="Arial"/>
              <a:sym typeface="Arial"/>
            </a:endParaRPr>
          </a:p>
        </p:txBody>
      </p:sp>
      <p:cxnSp>
        <p:nvCxnSpPr>
          <p:cNvPr id="749" name="Google Shape;749;p84"/>
          <p:cNvCxnSpPr>
            <a:stCxn id="750" idx="3"/>
          </p:cNvCxnSpPr>
          <p:nvPr/>
        </p:nvCxnSpPr>
        <p:spPr>
          <a:xfrm>
            <a:off x="2632916" y="1213978"/>
            <a:ext cx="1528500" cy="1005300"/>
          </a:xfrm>
          <a:prstGeom prst="straightConnector1">
            <a:avLst/>
          </a:prstGeom>
          <a:noFill/>
          <a:ln w="9525" cap="flat" cmpd="sng">
            <a:solidFill>
              <a:schemeClr val="accent3"/>
            </a:solidFill>
            <a:prstDash val="solid"/>
            <a:miter lim="800000"/>
            <a:headEnd type="none" w="sm" len="sm"/>
            <a:tailEnd type="none" w="sm" len="sm"/>
          </a:ln>
        </p:spPr>
      </p:cxnSp>
      <p:cxnSp>
        <p:nvCxnSpPr>
          <p:cNvPr id="751" name="Google Shape;751;p84"/>
          <p:cNvCxnSpPr/>
          <p:nvPr/>
        </p:nvCxnSpPr>
        <p:spPr>
          <a:xfrm>
            <a:off x="2461295" y="2619735"/>
            <a:ext cx="1502700" cy="436200"/>
          </a:xfrm>
          <a:prstGeom prst="straightConnector1">
            <a:avLst/>
          </a:prstGeom>
          <a:noFill/>
          <a:ln w="9525" cap="flat" cmpd="sng">
            <a:solidFill>
              <a:schemeClr val="accent3"/>
            </a:solidFill>
            <a:prstDash val="solid"/>
            <a:miter lim="800000"/>
            <a:headEnd type="none" w="sm" len="sm"/>
            <a:tailEnd type="none" w="sm" len="sm"/>
          </a:ln>
        </p:spPr>
      </p:cxnSp>
      <p:cxnSp>
        <p:nvCxnSpPr>
          <p:cNvPr id="752" name="Google Shape;752;p84"/>
          <p:cNvCxnSpPr/>
          <p:nvPr/>
        </p:nvCxnSpPr>
        <p:spPr>
          <a:xfrm rot="10800000" flipH="1">
            <a:off x="2497202" y="3056007"/>
            <a:ext cx="1466700" cy="102300"/>
          </a:xfrm>
          <a:prstGeom prst="straightConnector1">
            <a:avLst/>
          </a:prstGeom>
          <a:noFill/>
          <a:ln w="9525" cap="flat" cmpd="sng">
            <a:solidFill>
              <a:schemeClr val="accent3"/>
            </a:solidFill>
            <a:prstDash val="solid"/>
            <a:miter lim="800000"/>
            <a:headEnd type="none" w="sm" len="sm"/>
            <a:tailEnd type="none" w="sm" len="sm"/>
          </a:ln>
        </p:spPr>
      </p:cxnSp>
      <p:cxnSp>
        <p:nvCxnSpPr>
          <p:cNvPr id="753" name="Google Shape;753;p84"/>
          <p:cNvCxnSpPr/>
          <p:nvPr/>
        </p:nvCxnSpPr>
        <p:spPr>
          <a:xfrm rot="10800000" flipH="1">
            <a:off x="2489518" y="3055947"/>
            <a:ext cx="1474500" cy="625200"/>
          </a:xfrm>
          <a:prstGeom prst="straightConnector1">
            <a:avLst/>
          </a:prstGeom>
          <a:noFill/>
          <a:ln w="9525" cap="flat" cmpd="sng">
            <a:solidFill>
              <a:schemeClr val="accent3"/>
            </a:solidFill>
            <a:prstDash val="solid"/>
            <a:miter lim="800000"/>
            <a:headEnd type="none" w="sm" len="sm"/>
            <a:tailEnd type="none" w="sm" len="sm"/>
          </a:ln>
        </p:spPr>
      </p:cxnSp>
      <p:cxnSp>
        <p:nvCxnSpPr>
          <p:cNvPr id="754" name="Google Shape;754;p84"/>
          <p:cNvCxnSpPr/>
          <p:nvPr/>
        </p:nvCxnSpPr>
        <p:spPr>
          <a:xfrm rot="10800000" flipH="1">
            <a:off x="2461295" y="3055918"/>
            <a:ext cx="1502700" cy="1152000"/>
          </a:xfrm>
          <a:prstGeom prst="straightConnector1">
            <a:avLst/>
          </a:prstGeom>
          <a:noFill/>
          <a:ln w="9525" cap="flat" cmpd="sng">
            <a:solidFill>
              <a:schemeClr val="accent3"/>
            </a:solidFill>
            <a:prstDash val="solid"/>
            <a:miter lim="800000"/>
            <a:headEnd type="none" w="sm" len="sm"/>
            <a:tailEnd type="none" w="sm" len="sm"/>
          </a:ln>
        </p:spPr>
      </p:cxnSp>
      <p:pic>
        <p:nvPicPr>
          <p:cNvPr id="755" name="Google Shape;755;p84"/>
          <p:cNvPicPr preferRelativeResize="0"/>
          <p:nvPr/>
        </p:nvPicPr>
        <p:blipFill rotWithShape="1">
          <a:blip r:embed="rId8">
            <a:alphaModFix/>
          </a:blip>
          <a:srcRect/>
          <a:stretch/>
        </p:blipFill>
        <p:spPr>
          <a:xfrm>
            <a:off x="5901440" y="1890701"/>
            <a:ext cx="347944" cy="417534"/>
          </a:xfrm>
          <a:prstGeom prst="rect">
            <a:avLst/>
          </a:prstGeom>
          <a:noFill/>
          <a:ln>
            <a:noFill/>
          </a:ln>
        </p:spPr>
      </p:pic>
      <p:pic>
        <p:nvPicPr>
          <p:cNvPr id="756" name="Google Shape;756;p84"/>
          <p:cNvPicPr preferRelativeResize="0"/>
          <p:nvPr/>
        </p:nvPicPr>
        <p:blipFill rotWithShape="1">
          <a:blip r:embed="rId9">
            <a:alphaModFix/>
          </a:blip>
          <a:srcRect/>
          <a:stretch/>
        </p:blipFill>
        <p:spPr>
          <a:xfrm>
            <a:off x="5939759" y="2564563"/>
            <a:ext cx="309624" cy="340586"/>
          </a:xfrm>
          <a:prstGeom prst="rect">
            <a:avLst/>
          </a:prstGeom>
          <a:noFill/>
          <a:ln>
            <a:noFill/>
          </a:ln>
        </p:spPr>
      </p:pic>
      <p:pic>
        <p:nvPicPr>
          <p:cNvPr id="757" name="Google Shape;757;p84"/>
          <p:cNvPicPr preferRelativeResize="0"/>
          <p:nvPr/>
        </p:nvPicPr>
        <p:blipFill rotWithShape="1">
          <a:blip r:embed="rId10">
            <a:alphaModFix/>
          </a:blip>
          <a:srcRect/>
          <a:stretch/>
        </p:blipFill>
        <p:spPr>
          <a:xfrm>
            <a:off x="5938821" y="3107127"/>
            <a:ext cx="351750" cy="422100"/>
          </a:xfrm>
          <a:prstGeom prst="rect">
            <a:avLst/>
          </a:prstGeom>
          <a:noFill/>
          <a:ln>
            <a:noFill/>
          </a:ln>
        </p:spPr>
      </p:pic>
      <p:sp>
        <p:nvSpPr>
          <p:cNvPr id="758" name="Google Shape;758;p84"/>
          <p:cNvSpPr txBox="1"/>
          <p:nvPr/>
        </p:nvSpPr>
        <p:spPr>
          <a:xfrm>
            <a:off x="6370801" y="2030014"/>
            <a:ext cx="889767"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chemeClr val="lt1"/>
                </a:solidFill>
                <a:latin typeface="Arial"/>
                <a:ea typeface="Arial"/>
                <a:cs typeface="Arial"/>
                <a:sym typeface="Arial"/>
              </a:rPr>
              <a:t>Amazon S3</a:t>
            </a:r>
            <a:endParaRPr/>
          </a:p>
        </p:txBody>
      </p:sp>
      <p:sp>
        <p:nvSpPr>
          <p:cNvPr id="759" name="Google Shape;759;p84"/>
          <p:cNvSpPr txBox="1"/>
          <p:nvPr/>
        </p:nvSpPr>
        <p:spPr>
          <a:xfrm>
            <a:off x="6370800" y="2657912"/>
            <a:ext cx="1015920"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chemeClr val="lt1"/>
                </a:solidFill>
                <a:latin typeface="Arial"/>
                <a:ea typeface="Arial"/>
                <a:cs typeface="Arial"/>
                <a:sym typeface="Arial"/>
              </a:rPr>
              <a:t>Amazon Redshift</a:t>
            </a:r>
            <a:endParaRPr/>
          </a:p>
        </p:txBody>
      </p:sp>
      <p:sp>
        <p:nvSpPr>
          <p:cNvPr id="760" name="Google Shape;760;p84"/>
          <p:cNvSpPr txBox="1"/>
          <p:nvPr/>
        </p:nvSpPr>
        <p:spPr>
          <a:xfrm>
            <a:off x="6370800" y="3258710"/>
            <a:ext cx="1314695"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chemeClr val="lt1"/>
                </a:solidFill>
                <a:latin typeface="Arial"/>
                <a:ea typeface="Arial"/>
                <a:cs typeface="Arial"/>
                <a:sym typeface="Arial"/>
              </a:rPr>
              <a:t>Amazon Elasticsearch</a:t>
            </a:r>
            <a:endParaRPr sz="1000">
              <a:solidFill>
                <a:schemeClr val="lt1"/>
              </a:solidFill>
              <a:latin typeface="Arial"/>
              <a:ea typeface="Arial"/>
              <a:cs typeface="Arial"/>
              <a:sym typeface="Arial"/>
            </a:endParaRPr>
          </a:p>
        </p:txBody>
      </p:sp>
      <p:cxnSp>
        <p:nvCxnSpPr>
          <p:cNvPr id="761" name="Google Shape;761;p84"/>
          <p:cNvCxnSpPr/>
          <p:nvPr/>
        </p:nvCxnSpPr>
        <p:spPr>
          <a:xfrm rot="10800000" flipH="1">
            <a:off x="4796671" y="2099549"/>
            <a:ext cx="1104900" cy="95640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4"/>
          <p:cNvCxnSpPr/>
          <p:nvPr/>
        </p:nvCxnSpPr>
        <p:spPr>
          <a:xfrm rot="10800000" flipH="1">
            <a:off x="4796671" y="2734949"/>
            <a:ext cx="1143000" cy="321000"/>
          </a:xfrm>
          <a:prstGeom prst="straightConnector1">
            <a:avLst/>
          </a:prstGeom>
          <a:noFill/>
          <a:ln w="9525" cap="flat" cmpd="sng">
            <a:solidFill>
              <a:schemeClr val="accent3"/>
            </a:solidFill>
            <a:prstDash val="solid"/>
            <a:miter lim="800000"/>
            <a:headEnd type="none" w="sm" len="sm"/>
            <a:tailEnd type="none" w="sm" len="sm"/>
          </a:ln>
        </p:spPr>
      </p:cxnSp>
      <p:cxnSp>
        <p:nvCxnSpPr>
          <p:cNvPr id="763" name="Google Shape;763;p84"/>
          <p:cNvCxnSpPr/>
          <p:nvPr/>
        </p:nvCxnSpPr>
        <p:spPr>
          <a:xfrm>
            <a:off x="4796671" y="3055949"/>
            <a:ext cx="1142100" cy="262200"/>
          </a:xfrm>
          <a:prstGeom prst="straightConnector1">
            <a:avLst/>
          </a:prstGeom>
          <a:noFill/>
          <a:ln w="9525" cap="flat" cmpd="sng">
            <a:solidFill>
              <a:schemeClr val="accent3"/>
            </a:solidFill>
            <a:prstDash val="solid"/>
            <a:miter lim="800000"/>
            <a:headEnd type="none" w="sm" len="sm"/>
            <a:tailEnd type="none" w="sm" len="sm"/>
          </a:ln>
        </p:spPr>
      </p:cxnSp>
      <p:pic>
        <p:nvPicPr>
          <p:cNvPr id="764" name="Google Shape;764;p84" descr="https://www.paraflare.com/wp-content/uploads/2017/01/paraflare-partner-splunk-l.png"/>
          <p:cNvPicPr preferRelativeResize="0"/>
          <p:nvPr/>
        </p:nvPicPr>
        <p:blipFill rotWithShape="1">
          <a:blip r:embed="rId11">
            <a:alphaModFix/>
          </a:blip>
          <a:srcRect/>
          <a:stretch/>
        </p:blipFill>
        <p:spPr>
          <a:xfrm>
            <a:off x="6034056" y="3630107"/>
            <a:ext cx="1454831" cy="661947"/>
          </a:xfrm>
          <a:prstGeom prst="rect">
            <a:avLst/>
          </a:prstGeom>
          <a:noFill/>
          <a:ln>
            <a:noFill/>
          </a:ln>
        </p:spPr>
      </p:pic>
      <p:cxnSp>
        <p:nvCxnSpPr>
          <p:cNvPr id="765" name="Google Shape;765;p84"/>
          <p:cNvCxnSpPr/>
          <p:nvPr/>
        </p:nvCxnSpPr>
        <p:spPr>
          <a:xfrm>
            <a:off x="4796671" y="3055948"/>
            <a:ext cx="1237500" cy="905100"/>
          </a:xfrm>
          <a:prstGeom prst="straightConnector1">
            <a:avLst/>
          </a:prstGeom>
          <a:noFill/>
          <a:ln w="9525" cap="flat" cmpd="sng">
            <a:solidFill>
              <a:schemeClr val="accent3"/>
            </a:solidFill>
            <a:prstDash val="solid"/>
            <a:miter lim="800000"/>
            <a:headEnd type="none" w="sm" len="sm"/>
            <a:tailEnd type="none" w="sm" len="sm"/>
          </a:ln>
        </p:spPr>
      </p:cxnSp>
      <p:pic>
        <p:nvPicPr>
          <p:cNvPr id="766" name="Google Shape;766;p84"/>
          <p:cNvPicPr preferRelativeResize="0"/>
          <p:nvPr/>
        </p:nvPicPr>
        <p:blipFill rotWithShape="1">
          <a:blip r:embed="rId12">
            <a:alphaModFix/>
          </a:blip>
          <a:srcRect/>
          <a:stretch/>
        </p:blipFill>
        <p:spPr>
          <a:xfrm rot="1497836">
            <a:off x="7568456" y="3513335"/>
            <a:ext cx="826077" cy="826077"/>
          </a:xfrm>
          <a:prstGeom prst="rect">
            <a:avLst/>
          </a:prstGeom>
          <a:noFill/>
          <a:ln>
            <a:noFill/>
          </a:ln>
        </p:spPr>
      </p:pic>
      <p:pic>
        <p:nvPicPr>
          <p:cNvPr id="767" name="Google Shape;767;p84"/>
          <p:cNvPicPr preferRelativeResize="0"/>
          <p:nvPr/>
        </p:nvPicPr>
        <p:blipFill rotWithShape="1">
          <a:blip r:embed="rId13">
            <a:alphaModFix/>
          </a:blip>
          <a:srcRect/>
          <a:stretch/>
        </p:blipFill>
        <p:spPr>
          <a:xfrm>
            <a:off x="2123505" y="2393065"/>
            <a:ext cx="318046" cy="388548"/>
          </a:xfrm>
          <a:prstGeom prst="rect">
            <a:avLst/>
          </a:prstGeom>
          <a:noFill/>
          <a:ln>
            <a:noFill/>
          </a:ln>
        </p:spPr>
      </p:pic>
      <p:sp>
        <p:nvSpPr>
          <p:cNvPr id="768" name="Google Shape;768;p84"/>
          <p:cNvSpPr txBox="1"/>
          <p:nvPr/>
        </p:nvSpPr>
        <p:spPr>
          <a:xfrm>
            <a:off x="742041" y="1968700"/>
            <a:ext cx="1371965"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chemeClr val="lt1"/>
                </a:solidFill>
                <a:latin typeface="Arial"/>
                <a:ea typeface="Arial"/>
                <a:cs typeface="Arial"/>
                <a:sym typeface="Arial"/>
              </a:rPr>
              <a:t>Amazon Kinesis Agent</a:t>
            </a:r>
            <a:endParaRPr/>
          </a:p>
        </p:txBody>
      </p:sp>
      <p:sp>
        <p:nvSpPr>
          <p:cNvPr id="769" name="Google Shape;769;p84"/>
          <p:cNvSpPr txBox="1"/>
          <p:nvPr/>
        </p:nvSpPr>
        <p:spPr>
          <a:xfrm>
            <a:off x="692944" y="2564563"/>
            <a:ext cx="1421061"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chemeClr val="lt1"/>
                </a:solidFill>
                <a:latin typeface="Arial"/>
                <a:ea typeface="Arial"/>
                <a:cs typeface="Arial"/>
                <a:sym typeface="Arial"/>
              </a:rPr>
              <a:t>Amazon Kinesis Streams</a:t>
            </a:r>
            <a:endParaRPr/>
          </a:p>
        </p:txBody>
      </p:sp>
      <p:sp>
        <p:nvSpPr>
          <p:cNvPr id="770" name="Google Shape;770;p84"/>
          <p:cNvSpPr txBox="1"/>
          <p:nvPr/>
        </p:nvSpPr>
        <p:spPr>
          <a:xfrm>
            <a:off x="514679" y="3098282"/>
            <a:ext cx="1562454"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chemeClr val="lt1"/>
                </a:solidFill>
                <a:latin typeface="Arial"/>
                <a:ea typeface="Arial"/>
                <a:cs typeface="Arial"/>
                <a:sym typeface="Arial"/>
              </a:rPr>
              <a:t>Amazon CloudWatch Logs</a:t>
            </a:r>
            <a:endParaRPr/>
          </a:p>
        </p:txBody>
      </p:sp>
      <p:sp>
        <p:nvSpPr>
          <p:cNvPr id="771" name="Google Shape;771;p84"/>
          <p:cNvSpPr txBox="1"/>
          <p:nvPr/>
        </p:nvSpPr>
        <p:spPr>
          <a:xfrm>
            <a:off x="514678" y="3593171"/>
            <a:ext cx="1646843" cy="1538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a:solidFill>
                  <a:schemeClr val="lt1"/>
                </a:solidFill>
                <a:latin typeface="Arial"/>
                <a:ea typeface="Arial"/>
                <a:cs typeface="Arial"/>
                <a:sym typeface="Arial"/>
              </a:rPr>
              <a:t>Amazon CloudWatch Events</a:t>
            </a:r>
            <a:endParaRPr/>
          </a:p>
        </p:txBody>
      </p:sp>
      <p:grpSp>
        <p:nvGrpSpPr>
          <p:cNvPr id="772" name="Google Shape;772;p84"/>
          <p:cNvGrpSpPr/>
          <p:nvPr/>
        </p:nvGrpSpPr>
        <p:grpSpPr>
          <a:xfrm>
            <a:off x="989971" y="946426"/>
            <a:ext cx="6979571" cy="535104"/>
            <a:chOff x="748145" y="932147"/>
            <a:chExt cx="6979571" cy="535104"/>
          </a:xfrm>
        </p:grpSpPr>
        <p:grpSp>
          <p:nvGrpSpPr>
            <p:cNvPr id="773" name="Google Shape;773;p84"/>
            <p:cNvGrpSpPr/>
            <p:nvPr/>
          </p:nvGrpSpPr>
          <p:grpSpPr>
            <a:xfrm>
              <a:off x="1584968" y="932147"/>
              <a:ext cx="820541" cy="535104"/>
              <a:chOff x="4405" y="433179"/>
              <a:chExt cx="1223069" cy="733841"/>
            </a:xfrm>
          </p:grpSpPr>
          <p:sp>
            <p:nvSpPr>
              <p:cNvPr id="774" name="Google Shape;774;p84"/>
              <p:cNvSpPr/>
              <p:nvPr/>
            </p:nvSpPr>
            <p:spPr>
              <a:xfrm>
                <a:off x="4405" y="433179"/>
                <a:ext cx="1223069" cy="733841"/>
              </a:xfrm>
              <a:prstGeom prst="roundRect">
                <a:avLst>
                  <a:gd name="adj" fmla="val 10000"/>
                </a:avLst>
              </a:prstGeom>
              <a:gradFill>
                <a:gsLst>
                  <a:gs pos="0">
                    <a:srgbClr val="436F24"/>
                  </a:gs>
                  <a:gs pos="48000">
                    <a:srgbClr val="67AC38"/>
                  </a:gs>
                  <a:gs pos="100000">
                    <a:srgbClr val="A0D47A"/>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4"/>
              <p:cNvSpPr txBox="1"/>
              <p:nvPr/>
            </p:nvSpPr>
            <p:spPr>
              <a:xfrm>
                <a:off x="25898" y="454672"/>
                <a:ext cx="1180083" cy="690855"/>
              </a:xfrm>
              <a:prstGeom prst="rect">
                <a:avLst/>
              </a:prstGeom>
              <a:gradFill>
                <a:gsLst>
                  <a:gs pos="0">
                    <a:srgbClr val="436F24"/>
                  </a:gs>
                  <a:gs pos="48000">
                    <a:srgbClr val="67AC38"/>
                  </a:gs>
                  <a:gs pos="100000">
                    <a:srgbClr val="A0D47A"/>
                  </a:gs>
                </a:gsLst>
                <a:lin ang="16200000" scaled="0"/>
              </a:gra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None/>
                </a:pPr>
                <a:r>
                  <a:rPr lang="en-US" sz="1600">
                    <a:solidFill>
                      <a:schemeClr val="dk1"/>
                    </a:solidFill>
                    <a:latin typeface="Arial"/>
                    <a:ea typeface="Arial"/>
                    <a:cs typeface="Arial"/>
                    <a:sym typeface="Arial"/>
                  </a:rPr>
                  <a:t>Ingest</a:t>
                </a:r>
                <a:endParaRPr/>
              </a:p>
            </p:txBody>
          </p:sp>
        </p:grpSp>
        <p:grpSp>
          <p:nvGrpSpPr>
            <p:cNvPr id="775" name="Google Shape;775;p84"/>
            <p:cNvGrpSpPr/>
            <p:nvPr/>
          </p:nvGrpSpPr>
          <p:grpSpPr>
            <a:xfrm>
              <a:off x="748145" y="1048039"/>
              <a:ext cx="582821" cy="303321"/>
              <a:chOff x="1349781" y="648439"/>
              <a:chExt cx="259290" cy="303321"/>
            </a:xfrm>
          </p:grpSpPr>
          <p:sp>
            <p:nvSpPr>
              <p:cNvPr id="776" name="Google Shape;776;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300">
                  <a:solidFill>
                    <a:schemeClr val="dk1"/>
                  </a:solidFill>
                  <a:latin typeface="Arial"/>
                  <a:ea typeface="Arial"/>
                  <a:cs typeface="Arial"/>
                  <a:sym typeface="Arial"/>
                </a:endParaRPr>
              </a:p>
            </p:txBody>
          </p:sp>
        </p:grpSp>
        <p:grpSp>
          <p:nvGrpSpPr>
            <p:cNvPr id="778" name="Google Shape;778;p84"/>
            <p:cNvGrpSpPr/>
            <p:nvPr/>
          </p:nvGrpSpPr>
          <p:grpSpPr>
            <a:xfrm>
              <a:off x="3496336" y="932147"/>
              <a:ext cx="1227511" cy="535104"/>
              <a:chOff x="4405" y="433179"/>
              <a:chExt cx="1223069" cy="733841"/>
            </a:xfrm>
          </p:grpSpPr>
          <p:sp>
            <p:nvSpPr>
              <p:cNvPr id="779" name="Google Shape;779;p84"/>
              <p:cNvSpPr/>
              <p:nvPr/>
            </p:nvSpPr>
            <p:spPr>
              <a:xfrm>
                <a:off x="4405" y="433179"/>
                <a:ext cx="1223069" cy="733841"/>
              </a:xfrm>
              <a:prstGeom prst="roundRect">
                <a:avLst>
                  <a:gd name="adj" fmla="val 10000"/>
                </a:avLst>
              </a:prstGeom>
              <a:gradFill>
                <a:gsLst>
                  <a:gs pos="0">
                    <a:srgbClr val="436F24"/>
                  </a:gs>
                  <a:gs pos="48000">
                    <a:srgbClr val="67AC38"/>
                  </a:gs>
                  <a:gs pos="100000">
                    <a:srgbClr val="A0D47A"/>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4"/>
              <p:cNvSpPr txBox="1"/>
              <p:nvPr/>
            </p:nvSpPr>
            <p:spPr>
              <a:xfrm>
                <a:off x="25898" y="454672"/>
                <a:ext cx="1180083" cy="690855"/>
              </a:xfrm>
              <a:prstGeom prst="rect">
                <a:avLst/>
              </a:prstGeom>
              <a:gradFill>
                <a:gsLst>
                  <a:gs pos="0">
                    <a:srgbClr val="436F24"/>
                  </a:gs>
                  <a:gs pos="48000">
                    <a:srgbClr val="67AC38"/>
                  </a:gs>
                  <a:gs pos="100000">
                    <a:srgbClr val="A0D47A"/>
                  </a:gs>
                </a:gsLst>
                <a:lin ang="16200000" scaled="0"/>
              </a:gra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None/>
                </a:pPr>
                <a:r>
                  <a:rPr lang="en-US" sz="1600">
                    <a:solidFill>
                      <a:schemeClr val="dk1"/>
                    </a:solidFill>
                    <a:latin typeface="Arial"/>
                    <a:ea typeface="Arial"/>
                    <a:cs typeface="Arial"/>
                    <a:sym typeface="Arial"/>
                  </a:rPr>
                  <a:t>Transform</a:t>
                </a:r>
                <a:endParaRPr/>
              </a:p>
            </p:txBody>
          </p:sp>
        </p:grpSp>
        <p:grpSp>
          <p:nvGrpSpPr>
            <p:cNvPr id="781" name="Google Shape;781;p84"/>
            <p:cNvGrpSpPr/>
            <p:nvPr/>
          </p:nvGrpSpPr>
          <p:grpSpPr>
            <a:xfrm>
              <a:off x="5814674" y="932147"/>
              <a:ext cx="1076220" cy="535104"/>
              <a:chOff x="4405" y="433179"/>
              <a:chExt cx="1223069" cy="733841"/>
            </a:xfrm>
          </p:grpSpPr>
          <p:sp>
            <p:nvSpPr>
              <p:cNvPr id="782" name="Google Shape;782;p84"/>
              <p:cNvSpPr/>
              <p:nvPr/>
            </p:nvSpPr>
            <p:spPr>
              <a:xfrm>
                <a:off x="4405" y="433179"/>
                <a:ext cx="1223069" cy="733841"/>
              </a:xfrm>
              <a:prstGeom prst="roundRect">
                <a:avLst>
                  <a:gd name="adj" fmla="val 10000"/>
                </a:avLst>
              </a:prstGeom>
              <a:gradFill>
                <a:gsLst>
                  <a:gs pos="0">
                    <a:srgbClr val="436F24"/>
                  </a:gs>
                  <a:gs pos="48000">
                    <a:srgbClr val="67AC38"/>
                  </a:gs>
                  <a:gs pos="100000">
                    <a:srgbClr val="A0D47A"/>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4"/>
              <p:cNvSpPr txBox="1"/>
              <p:nvPr/>
            </p:nvSpPr>
            <p:spPr>
              <a:xfrm>
                <a:off x="25898" y="454672"/>
                <a:ext cx="1180083" cy="690855"/>
              </a:xfrm>
              <a:prstGeom prst="rect">
                <a:avLst/>
              </a:prstGeom>
              <a:gradFill>
                <a:gsLst>
                  <a:gs pos="0">
                    <a:srgbClr val="436F24"/>
                  </a:gs>
                  <a:gs pos="48000">
                    <a:srgbClr val="67AC38"/>
                  </a:gs>
                  <a:gs pos="100000">
                    <a:srgbClr val="A0D47A"/>
                  </a:gs>
                </a:gsLst>
                <a:lin ang="16200000" scaled="0"/>
              </a:grad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None/>
                </a:pPr>
                <a:r>
                  <a:rPr lang="en-US" sz="1600">
                    <a:solidFill>
                      <a:schemeClr val="dk1"/>
                    </a:solidFill>
                    <a:latin typeface="Arial"/>
                    <a:ea typeface="Arial"/>
                    <a:cs typeface="Arial"/>
                    <a:sym typeface="Arial"/>
                  </a:rPr>
                  <a:t>Deliver</a:t>
                </a:r>
                <a:endParaRPr/>
              </a:p>
            </p:txBody>
          </p:sp>
        </p:grpSp>
        <p:grpSp>
          <p:nvGrpSpPr>
            <p:cNvPr id="784" name="Google Shape;784;p84"/>
            <p:cNvGrpSpPr/>
            <p:nvPr/>
          </p:nvGrpSpPr>
          <p:grpSpPr>
            <a:xfrm>
              <a:off x="2659512" y="1048039"/>
              <a:ext cx="582821" cy="303321"/>
              <a:chOff x="1349781" y="648439"/>
              <a:chExt cx="259290" cy="303321"/>
            </a:xfrm>
          </p:grpSpPr>
          <p:sp>
            <p:nvSpPr>
              <p:cNvPr id="785" name="Google Shape;785;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300">
                  <a:solidFill>
                    <a:schemeClr val="dk1"/>
                  </a:solidFill>
                  <a:latin typeface="Arial"/>
                  <a:ea typeface="Arial"/>
                  <a:cs typeface="Arial"/>
                  <a:sym typeface="Arial"/>
                </a:endParaRPr>
              </a:p>
            </p:txBody>
          </p:sp>
        </p:grpSp>
        <p:grpSp>
          <p:nvGrpSpPr>
            <p:cNvPr id="787" name="Google Shape;787;p84"/>
            <p:cNvGrpSpPr/>
            <p:nvPr/>
          </p:nvGrpSpPr>
          <p:grpSpPr>
            <a:xfrm>
              <a:off x="4977850" y="1048039"/>
              <a:ext cx="582821" cy="303321"/>
              <a:chOff x="1349781" y="648439"/>
              <a:chExt cx="259290" cy="303321"/>
            </a:xfrm>
          </p:grpSpPr>
          <p:sp>
            <p:nvSpPr>
              <p:cNvPr id="788" name="Google Shape;788;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300">
                  <a:solidFill>
                    <a:schemeClr val="dk1"/>
                  </a:solidFill>
                  <a:latin typeface="Arial"/>
                  <a:ea typeface="Arial"/>
                  <a:cs typeface="Arial"/>
                  <a:sym typeface="Arial"/>
                </a:endParaRPr>
              </a:p>
            </p:txBody>
          </p:sp>
        </p:grpSp>
        <p:grpSp>
          <p:nvGrpSpPr>
            <p:cNvPr id="790" name="Google Shape;790;p84"/>
            <p:cNvGrpSpPr/>
            <p:nvPr/>
          </p:nvGrpSpPr>
          <p:grpSpPr>
            <a:xfrm>
              <a:off x="7144895" y="1048039"/>
              <a:ext cx="582821" cy="303321"/>
              <a:chOff x="1349781" y="648439"/>
              <a:chExt cx="259290" cy="303321"/>
            </a:xfrm>
          </p:grpSpPr>
          <p:sp>
            <p:nvSpPr>
              <p:cNvPr id="791" name="Google Shape;791;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300">
                  <a:solidFill>
                    <a:schemeClr val="dk1"/>
                  </a:solidFill>
                  <a:latin typeface="Arial"/>
                  <a:ea typeface="Arial"/>
                  <a:cs typeface="Arial"/>
                  <a:sym typeface="Arial"/>
                </a:endParaRPr>
              </a:p>
            </p:txBody>
          </p:sp>
        </p:grpSp>
      </p:grpSp>
      <p:sp>
        <p:nvSpPr>
          <p:cNvPr id="793" name="Google Shape;793;p84"/>
          <p:cNvSpPr txBox="1"/>
          <p:nvPr/>
        </p:nvSpPr>
        <p:spPr>
          <a:xfrm>
            <a:off x="1092631" y="4765729"/>
            <a:ext cx="65" cy="3693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 calcmode="lin" valueType="num">
                                      <p:cBhvr additive="base">
                                        <p:cTn id="7" dur="500"/>
                                        <p:tgtEl>
                                          <p:spTgt spid="76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64"/>
                                        </p:tgtEl>
                                        <p:attrNameLst>
                                          <p:attrName>style.visibility</p:attrName>
                                        </p:attrNameLst>
                                      </p:cBhvr>
                                      <p:to>
                                        <p:strVal val="visible"/>
                                      </p:to>
                                    </p:set>
                                    <p:anim calcmode="lin" valueType="num">
                                      <p:cBhvr additive="base">
                                        <p:cTn id="10" dur="500"/>
                                        <p:tgtEl>
                                          <p:spTgt spid="764"/>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766"/>
                                        </p:tgtEl>
                                        <p:attrNameLst>
                                          <p:attrName>style.visibility</p:attrName>
                                        </p:attrNameLst>
                                      </p:cBhvr>
                                      <p:to>
                                        <p:strVal val="visible"/>
                                      </p:to>
                                    </p:set>
                                    <p:anim calcmode="lin" valueType="num">
                                      <p:cBhvr additive="base">
                                        <p:cTn id="13" dur="500"/>
                                        <p:tgtEl>
                                          <p:spTgt spid="7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5"/>
          <p:cNvSpPr txBox="1"/>
          <p:nvPr/>
        </p:nvSpPr>
        <p:spPr>
          <a:xfrm>
            <a:off x="0" y="0"/>
            <a:ext cx="9144000" cy="833718"/>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a:solidFill>
                  <a:schemeClr val="lt1"/>
                </a:solidFill>
                <a:latin typeface="Arial"/>
                <a:ea typeface="Arial"/>
                <a:cs typeface="Arial"/>
                <a:sym typeface="Arial"/>
              </a:rPr>
              <a:t>AWS Lambda Functions</a:t>
            </a:r>
            <a:endParaRPr/>
          </a:p>
        </p:txBody>
      </p:sp>
      <p:pic>
        <p:nvPicPr>
          <p:cNvPr id="800" name="Google Shape;800;p85"/>
          <p:cNvPicPr preferRelativeResize="0"/>
          <p:nvPr/>
        </p:nvPicPr>
        <p:blipFill rotWithShape="1">
          <a:blip r:embed="rId3">
            <a:alphaModFix/>
          </a:blip>
          <a:srcRect/>
          <a:stretch/>
        </p:blipFill>
        <p:spPr>
          <a:xfrm>
            <a:off x="2006138" y="155798"/>
            <a:ext cx="522121" cy="522121"/>
          </a:xfrm>
          <a:prstGeom prst="rect">
            <a:avLst/>
          </a:prstGeom>
          <a:noFill/>
          <a:ln>
            <a:noFill/>
          </a:ln>
        </p:spPr>
      </p:pic>
      <p:pic>
        <p:nvPicPr>
          <p:cNvPr id="801" name="Google Shape;801;p85"/>
          <p:cNvPicPr preferRelativeResize="0"/>
          <p:nvPr/>
        </p:nvPicPr>
        <p:blipFill rotWithShape="1">
          <a:blip r:embed="rId4">
            <a:alphaModFix/>
          </a:blip>
          <a:srcRect/>
          <a:stretch/>
        </p:blipFill>
        <p:spPr>
          <a:xfrm>
            <a:off x="616987" y="897826"/>
            <a:ext cx="7543800" cy="1562220"/>
          </a:xfrm>
          <a:prstGeom prst="rect">
            <a:avLst/>
          </a:prstGeom>
          <a:noFill/>
          <a:ln>
            <a:noFill/>
          </a:ln>
        </p:spPr>
      </p:pic>
      <p:sp>
        <p:nvSpPr>
          <p:cNvPr id="802" name="Google Shape;802;p85"/>
          <p:cNvSpPr/>
          <p:nvPr/>
        </p:nvSpPr>
        <p:spPr>
          <a:xfrm>
            <a:off x="616986" y="2748275"/>
            <a:ext cx="7872589"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333333"/>
                </a:solidFill>
                <a:latin typeface="Helvetica Neue"/>
                <a:ea typeface="Helvetica Neue"/>
                <a:cs typeface="Helvetica Neue"/>
                <a:sym typeface="Helvetica Neue"/>
              </a:rPr>
              <a:t>AWS Lambda supports code written in:</a:t>
            </a:r>
            <a:endParaRPr/>
          </a:p>
          <a:p>
            <a:pPr marL="285750" marR="0" lvl="0" indent="-285750" algn="l" rtl="0">
              <a:spcBef>
                <a:spcPts val="0"/>
              </a:spcBef>
              <a:spcAft>
                <a:spcPts val="0"/>
              </a:spcAft>
              <a:buClr>
                <a:srgbClr val="333333"/>
              </a:buClr>
              <a:buSzPts val="1600"/>
              <a:buFont typeface="Arial"/>
              <a:buChar char="•"/>
            </a:pPr>
            <a:r>
              <a:rPr lang="en-US" sz="1600">
                <a:solidFill>
                  <a:srgbClr val="333333"/>
                </a:solidFill>
                <a:latin typeface="Helvetica Neue"/>
                <a:ea typeface="Helvetica Neue"/>
                <a:cs typeface="Helvetica Neue"/>
                <a:sym typeface="Helvetica Neue"/>
              </a:rPr>
              <a:t>Node.js (JavaScript)</a:t>
            </a:r>
            <a:endParaRPr/>
          </a:p>
          <a:p>
            <a:pPr marL="285750" marR="0" lvl="0" indent="-285750" algn="l" rtl="0">
              <a:spcBef>
                <a:spcPts val="0"/>
              </a:spcBef>
              <a:spcAft>
                <a:spcPts val="0"/>
              </a:spcAft>
              <a:buClr>
                <a:srgbClr val="333333"/>
              </a:buClr>
              <a:buSzPts val="1600"/>
              <a:buFont typeface="Arial"/>
              <a:buChar char="•"/>
            </a:pPr>
            <a:r>
              <a:rPr lang="en-US" sz="1600">
                <a:solidFill>
                  <a:srgbClr val="333333"/>
                </a:solidFill>
                <a:latin typeface="Helvetica Neue"/>
                <a:ea typeface="Helvetica Neue"/>
                <a:cs typeface="Helvetica Neue"/>
                <a:sym typeface="Helvetica Neue"/>
              </a:rPr>
              <a:t>Python</a:t>
            </a:r>
            <a:endParaRPr/>
          </a:p>
          <a:p>
            <a:pPr marL="285750" marR="0" lvl="0" indent="-285750" algn="l" rtl="0">
              <a:spcBef>
                <a:spcPts val="0"/>
              </a:spcBef>
              <a:spcAft>
                <a:spcPts val="0"/>
              </a:spcAft>
              <a:buClr>
                <a:srgbClr val="333333"/>
              </a:buClr>
              <a:buSzPts val="1600"/>
              <a:buFont typeface="Arial"/>
              <a:buChar char="•"/>
            </a:pPr>
            <a:r>
              <a:rPr lang="en-US" sz="1600">
                <a:solidFill>
                  <a:srgbClr val="333333"/>
                </a:solidFill>
                <a:latin typeface="Helvetica Neue"/>
                <a:ea typeface="Helvetica Neue"/>
                <a:cs typeface="Helvetica Neue"/>
                <a:sym typeface="Helvetica Neue"/>
              </a:rPr>
              <a:t>Java (Java 8 compatible)</a:t>
            </a:r>
            <a:endParaRPr/>
          </a:p>
          <a:p>
            <a:pPr marL="285750" marR="0" lvl="0" indent="-285750" algn="l" rtl="0">
              <a:spcBef>
                <a:spcPts val="0"/>
              </a:spcBef>
              <a:spcAft>
                <a:spcPts val="0"/>
              </a:spcAft>
              <a:buClr>
                <a:srgbClr val="333333"/>
              </a:buClr>
              <a:buSzPts val="1600"/>
              <a:buFont typeface="Arial"/>
              <a:buChar char="•"/>
            </a:pPr>
            <a:r>
              <a:rPr lang="en-US" sz="1600">
                <a:solidFill>
                  <a:srgbClr val="333333"/>
                </a:solidFill>
                <a:latin typeface="Helvetica Neue"/>
                <a:ea typeface="Helvetica Neue"/>
                <a:cs typeface="Helvetica Neue"/>
                <a:sym typeface="Helvetica Neue"/>
              </a:rPr>
              <a:t>C# (.NET Core)</a:t>
            </a:r>
            <a:endParaRPr/>
          </a:p>
          <a:p>
            <a:pPr marL="285750" marR="0" lvl="0" indent="-184150" algn="l" rtl="0">
              <a:spcBef>
                <a:spcPts val="0"/>
              </a:spcBef>
              <a:spcAft>
                <a:spcPts val="0"/>
              </a:spcAft>
              <a:buClr>
                <a:schemeClr val="lt1"/>
              </a:buClr>
              <a:buSzPts val="1600"/>
              <a:buFont typeface="Arial"/>
              <a:buNone/>
            </a:pPr>
            <a:endParaRPr sz="1600">
              <a:solidFill>
                <a:srgbClr val="333333"/>
              </a:solidFill>
              <a:latin typeface="Helvetica Neue"/>
              <a:ea typeface="Helvetica Neue"/>
              <a:cs typeface="Helvetica Neue"/>
              <a:sym typeface="Helvetica Neue"/>
            </a:endParaRPr>
          </a:p>
          <a:p>
            <a:pPr marL="0" marR="0" lvl="0" indent="0" algn="l" rtl="0">
              <a:spcBef>
                <a:spcPts val="0"/>
              </a:spcBef>
              <a:spcAft>
                <a:spcPts val="0"/>
              </a:spcAft>
              <a:buNone/>
            </a:pPr>
            <a:r>
              <a:rPr lang="en-US" sz="1600">
                <a:solidFill>
                  <a:srgbClr val="333333"/>
                </a:solidFill>
                <a:latin typeface="Helvetica Neue"/>
                <a:ea typeface="Helvetica Neue"/>
                <a:cs typeface="Helvetica Neue"/>
                <a:sym typeface="Helvetica Neue"/>
              </a:rPr>
              <a:t>Your code can include existing libraries, even native ones. </a:t>
            </a:r>
            <a:endParaRPr sz="1600">
              <a:solidFill>
                <a:schemeClr val="lt1"/>
              </a:solidFill>
              <a:latin typeface="Calibri"/>
              <a:ea typeface="Calibri"/>
              <a:cs typeface="Calibri"/>
              <a:sym typeface="Calibri"/>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3" name="Picture 2">
            <a:extLst>
              <a:ext uri="{FF2B5EF4-FFF2-40B4-BE49-F238E27FC236}">
                <a16:creationId xmlns:a16="http://schemas.microsoft.com/office/drawing/2014/main" id="{95899F81-7A8C-3E41-B06E-ED3ECF979E72}"/>
              </a:ext>
            </a:extLst>
          </p:cNvPr>
          <p:cNvPicPr>
            <a:picLocks noChangeAspect="1"/>
          </p:cNvPicPr>
          <p:nvPr/>
        </p:nvPicPr>
        <p:blipFill>
          <a:blip r:embed="rId3"/>
          <a:stretch>
            <a:fillRect/>
          </a:stretch>
        </p:blipFill>
        <p:spPr>
          <a:xfrm>
            <a:off x="0" y="528991"/>
            <a:ext cx="9144000" cy="4085517"/>
          </a:xfrm>
          <a:prstGeom prst="rect">
            <a:avLst/>
          </a:prstGeom>
        </p:spPr>
      </p:pic>
      <p:sp>
        <p:nvSpPr>
          <p:cNvPr id="808" name="Google Shape;808;p86"/>
          <p:cNvSpPr txBox="1"/>
          <p:nvPr/>
        </p:nvSpPr>
        <p:spPr>
          <a:xfrm>
            <a:off x="0" y="0"/>
            <a:ext cx="9144000" cy="749808"/>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a:solidFill>
                  <a:schemeClr val="lt1"/>
                </a:solidFill>
                <a:latin typeface="Arial"/>
                <a:ea typeface="Arial"/>
                <a:cs typeface="Arial"/>
                <a:sym typeface="Arial"/>
              </a:rPr>
              <a:t>Integrating AWS with Splunk</a:t>
            </a:r>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txBox="1">
            <a:spLocks noGrp="1"/>
          </p:cNvSpPr>
          <p:nvPr>
            <p:ph type="title"/>
          </p:nvPr>
        </p:nvSpPr>
        <p:spPr>
          <a:xfrm>
            <a:off x="3205813" y="732517"/>
            <a:ext cx="4875110" cy="2124536"/>
          </a:xfrm>
          <a:prstGeom prst="rect">
            <a:avLst/>
          </a:prstGeom>
          <a:noFill/>
          <a:ln>
            <a:noFill/>
          </a:ln>
        </p:spPr>
        <p:txBody>
          <a:bodyPr spcFirstLastPara="1" wrap="square" lIns="0" tIns="82275" rIns="0" bIns="0" anchor="b" anchorCtr="0">
            <a:noAutofit/>
          </a:bodyPr>
          <a:lstStyle/>
          <a:p>
            <a:pPr marL="0" marR="0" lvl="0" indent="0" algn="r" rtl="0">
              <a:lnSpc>
                <a:spcPct val="86000"/>
              </a:lnSpc>
              <a:spcBef>
                <a:spcPts val="0"/>
              </a:spcBef>
              <a:spcAft>
                <a:spcPts val="0"/>
              </a:spcAft>
              <a:buClr>
                <a:schemeClr val="dk1"/>
              </a:buClr>
              <a:buSzPts val="3600"/>
              <a:buFont typeface="Arial"/>
              <a:buNone/>
            </a:pPr>
            <a:r>
              <a:rPr lang="en-US" sz="3600" b="1" i="0" u="none" strike="noStrike" cap="none">
                <a:solidFill>
                  <a:schemeClr val="dk1"/>
                </a:solidFill>
                <a:latin typeface="Arial"/>
                <a:ea typeface="Arial"/>
                <a:cs typeface="Arial"/>
                <a:sym typeface="Arial"/>
              </a:rPr>
              <a:t>Continue to Module 2: Configure AWS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7"/>
          <p:cNvSpPr/>
          <p:nvPr/>
        </p:nvSpPr>
        <p:spPr>
          <a:xfrm>
            <a:off x="315913" y="1539875"/>
            <a:ext cx="2620962" cy="3429000"/>
          </a:xfrm>
          <a:prstGeom prst="rect">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Calibri"/>
              <a:ea typeface="Calibri"/>
              <a:cs typeface="Calibri"/>
              <a:sym typeface="Calibri"/>
            </a:endParaRPr>
          </a:p>
        </p:txBody>
      </p:sp>
      <p:sp>
        <p:nvSpPr>
          <p:cNvPr id="529" name="Google Shape;529;p67"/>
          <p:cNvSpPr/>
          <p:nvPr/>
        </p:nvSpPr>
        <p:spPr>
          <a:xfrm>
            <a:off x="3217863" y="1528763"/>
            <a:ext cx="2620962" cy="3430587"/>
          </a:xfrm>
          <a:prstGeom prst="rect">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Calibri"/>
              <a:ea typeface="Calibri"/>
              <a:cs typeface="Calibri"/>
              <a:sym typeface="Calibri"/>
            </a:endParaRPr>
          </a:p>
        </p:txBody>
      </p:sp>
      <p:grpSp>
        <p:nvGrpSpPr>
          <p:cNvPr id="530" name="Google Shape;530;p67"/>
          <p:cNvGrpSpPr/>
          <p:nvPr/>
        </p:nvGrpSpPr>
        <p:grpSpPr>
          <a:xfrm>
            <a:off x="530225" y="1882775"/>
            <a:ext cx="2074863" cy="1368085"/>
            <a:chOff x="3386781" y="2352450"/>
            <a:chExt cx="2075688" cy="1367383"/>
          </a:xfrm>
        </p:grpSpPr>
        <p:grpSp>
          <p:nvGrpSpPr>
            <p:cNvPr id="531" name="Google Shape;531;p67"/>
            <p:cNvGrpSpPr/>
            <p:nvPr/>
          </p:nvGrpSpPr>
          <p:grpSpPr>
            <a:xfrm>
              <a:off x="3386781" y="2352450"/>
              <a:ext cx="2075688" cy="652128"/>
              <a:chOff x="304800" y="1581150"/>
              <a:chExt cx="2075688" cy="652128"/>
            </a:xfrm>
          </p:grpSpPr>
          <p:sp>
            <p:nvSpPr>
              <p:cNvPr id="532" name="Google Shape;532;p67"/>
              <p:cNvSpPr/>
              <p:nvPr/>
            </p:nvSpPr>
            <p:spPr>
              <a:xfrm>
                <a:off x="304800" y="1581150"/>
                <a:ext cx="2075688" cy="652128"/>
              </a:xfrm>
              <a:prstGeom prst="roundRect">
                <a:avLst>
                  <a:gd name="adj" fmla="val 5129"/>
                </a:avLst>
              </a:prstGeom>
              <a:gradFill>
                <a:gsLst>
                  <a:gs pos="0">
                    <a:srgbClr val="656565"/>
                  </a:gs>
                  <a:gs pos="50000">
                    <a:srgbClr val="383A39"/>
                  </a:gs>
                  <a:gs pos="100000">
                    <a:srgbClr val="080A09"/>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Arial"/>
                  <a:ea typeface="Arial"/>
                  <a:cs typeface="Arial"/>
                  <a:sym typeface="Arial"/>
                </a:endParaRPr>
              </a:p>
            </p:txBody>
          </p:sp>
          <p:pic>
            <p:nvPicPr>
              <p:cNvPr id="533" name="Google Shape;533;p67" descr="LGO-Splunk-Cloud-PMS-2color-W.png"/>
              <p:cNvPicPr preferRelativeResize="0"/>
              <p:nvPr/>
            </p:nvPicPr>
            <p:blipFill rotWithShape="1">
              <a:blip r:embed="rId3">
                <a:alphaModFix/>
              </a:blip>
              <a:srcRect/>
              <a:stretch/>
            </p:blipFill>
            <p:spPr>
              <a:xfrm>
                <a:off x="594848" y="1701260"/>
                <a:ext cx="1512793" cy="252272"/>
              </a:xfrm>
              <a:prstGeom prst="rect">
                <a:avLst/>
              </a:prstGeom>
              <a:noFill/>
              <a:ln>
                <a:noFill/>
              </a:ln>
            </p:spPr>
          </p:pic>
        </p:grpSp>
        <p:sp>
          <p:nvSpPr>
            <p:cNvPr id="534" name="Google Shape;534;p67"/>
            <p:cNvSpPr txBox="1"/>
            <p:nvPr/>
          </p:nvSpPr>
          <p:spPr>
            <a:xfrm>
              <a:off x="3699225" y="3057823"/>
              <a:ext cx="1529850" cy="662010"/>
            </a:xfrm>
            <a:prstGeom prst="rect">
              <a:avLst/>
            </a:prstGeom>
            <a:noFill/>
            <a:ln>
              <a:noFill/>
            </a:ln>
          </p:spPr>
          <p:txBody>
            <a:bodyPr spcFirstLastPara="1" wrap="square" lIns="51400" tIns="25700" rIns="51400" bIns="25700" anchor="t" anchorCtr="0">
              <a:noAutofit/>
            </a:bodyPr>
            <a:lstStyle/>
            <a:p>
              <a:pPr marL="7938" marR="0" lvl="0" indent="0" algn="ctr" rtl="0">
                <a:spcBef>
                  <a:spcPts val="0"/>
                </a:spcBef>
                <a:spcAft>
                  <a:spcPts val="0"/>
                </a:spcAft>
                <a:buNone/>
              </a:pPr>
              <a:r>
                <a:rPr lang="en-US" sz="1100" b="0" i="0" u="none" strike="noStrike" cap="none">
                  <a:solidFill>
                    <a:schemeClr val="lt1"/>
                  </a:solidFill>
                  <a:latin typeface="Arial"/>
                  <a:ea typeface="Arial"/>
                  <a:cs typeface="Arial"/>
                  <a:sym typeface="Arial"/>
                </a:rPr>
                <a:t>100% Uptime SLA</a:t>
              </a:r>
              <a:endParaRPr/>
            </a:p>
            <a:p>
              <a:pPr marL="7938" marR="0" lvl="0" indent="0" algn="ctr" rtl="0">
                <a:spcBef>
                  <a:spcPts val="400"/>
                </a:spcBef>
                <a:spcAft>
                  <a:spcPts val="0"/>
                </a:spcAft>
                <a:buNone/>
              </a:pPr>
              <a:r>
                <a:rPr lang="en-US" sz="1100" b="0" i="0" u="none" strike="noStrike" cap="none">
                  <a:solidFill>
                    <a:schemeClr val="lt1"/>
                  </a:solidFill>
                  <a:latin typeface="Arial"/>
                  <a:ea typeface="Arial"/>
                  <a:cs typeface="Arial"/>
                  <a:sym typeface="Arial"/>
                </a:rPr>
                <a:t>SOC2 Type II Certified</a:t>
              </a:r>
              <a:endParaRPr/>
            </a:p>
            <a:p>
              <a:pPr marL="7938" marR="0" lvl="0" indent="0" algn="ctr" rtl="0">
                <a:spcBef>
                  <a:spcPts val="400"/>
                </a:spcBef>
                <a:spcAft>
                  <a:spcPts val="0"/>
                </a:spcAft>
                <a:buNone/>
              </a:pPr>
              <a:r>
                <a:rPr lang="en-US" sz="1100" b="0" i="0" u="none" strike="noStrike" cap="none">
                  <a:solidFill>
                    <a:schemeClr val="lt1"/>
                  </a:solidFill>
                  <a:latin typeface="Arial"/>
                  <a:ea typeface="Arial"/>
                  <a:cs typeface="Arial"/>
                  <a:sym typeface="Arial"/>
                </a:rPr>
                <a:t>Runs on AWS</a:t>
              </a:r>
              <a:endParaRPr/>
            </a:p>
          </p:txBody>
        </p:sp>
      </p:grpSp>
      <p:grpSp>
        <p:nvGrpSpPr>
          <p:cNvPr id="535" name="Google Shape;535;p67"/>
          <p:cNvGrpSpPr/>
          <p:nvPr/>
        </p:nvGrpSpPr>
        <p:grpSpPr>
          <a:xfrm>
            <a:off x="6400800" y="1720850"/>
            <a:ext cx="2084388" cy="1093788"/>
            <a:chOff x="467471" y="1642780"/>
            <a:chExt cx="2083327" cy="1093201"/>
          </a:xfrm>
        </p:grpSpPr>
        <p:grpSp>
          <p:nvGrpSpPr>
            <p:cNvPr id="536" name="Google Shape;536;p67"/>
            <p:cNvGrpSpPr/>
            <p:nvPr/>
          </p:nvGrpSpPr>
          <p:grpSpPr>
            <a:xfrm>
              <a:off x="467471" y="1642780"/>
              <a:ext cx="2075393" cy="652113"/>
              <a:chOff x="4876800" y="1581150"/>
              <a:chExt cx="2075412" cy="652113"/>
            </a:xfrm>
          </p:grpSpPr>
          <p:sp>
            <p:nvSpPr>
              <p:cNvPr id="537" name="Google Shape;537;p67"/>
              <p:cNvSpPr/>
              <p:nvPr/>
            </p:nvSpPr>
            <p:spPr>
              <a:xfrm>
                <a:off x="4876800" y="1581150"/>
                <a:ext cx="2075412" cy="652113"/>
              </a:xfrm>
              <a:prstGeom prst="roundRect">
                <a:avLst>
                  <a:gd name="adj" fmla="val 5129"/>
                </a:avLst>
              </a:prstGeom>
              <a:gradFill>
                <a:gsLst>
                  <a:gs pos="0">
                    <a:srgbClr val="656565"/>
                  </a:gs>
                  <a:gs pos="50000">
                    <a:srgbClr val="383A39"/>
                  </a:gs>
                  <a:gs pos="100000">
                    <a:srgbClr val="080A09"/>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Arial"/>
                  <a:ea typeface="Arial"/>
                  <a:cs typeface="Arial"/>
                  <a:sym typeface="Arial"/>
                </a:endParaRPr>
              </a:p>
            </p:txBody>
          </p:sp>
          <p:pic>
            <p:nvPicPr>
              <p:cNvPr id="538" name="Google Shape;538;p67"/>
              <p:cNvPicPr preferRelativeResize="0"/>
              <p:nvPr/>
            </p:nvPicPr>
            <p:blipFill rotWithShape="1">
              <a:blip r:embed="rId4">
                <a:alphaModFix/>
              </a:blip>
              <a:srcRect/>
              <a:stretch/>
            </p:blipFill>
            <p:spPr>
              <a:xfrm>
                <a:off x="5329714" y="1665273"/>
                <a:ext cx="1169878" cy="343217"/>
              </a:xfrm>
              <a:prstGeom prst="rect">
                <a:avLst/>
              </a:prstGeom>
              <a:noFill/>
              <a:ln>
                <a:noFill/>
              </a:ln>
            </p:spPr>
          </p:pic>
          <p:sp>
            <p:nvSpPr>
              <p:cNvPr id="539" name="Google Shape;539;p67"/>
              <p:cNvSpPr txBox="1"/>
              <p:nvPr/>
            </p:nvSpPr>
            <p:spPr>
              <a:xfrm>
                <a:off x="5219321" y="1959247"/>
                <a:ext cx="1381184" cy="205706"/>
              </a:xfrm>
              <a:prstGeom prst="rect">
                <a:avLst/>
              </a:prstGeom>
              <a:noFill/>
              <a:ln>
                <a:noFill/>
              </a:ln>
            </p:spPr>
            <p:txBody>
              <a:bodyPr spcFirstLastPara="1" wrap="square" lIns="51425" tIns="25700" rIns="51425" bIns="25700" anchor="t" anchorCtr="0">
                <a:noAutofit/>
              </a:bodyPr>
              <a:lstStyle/>
              <a:p>
                <a:pPr marL="7938" marR="0" lvl="0" indent="0" algn="ctr" rtl="0">
                  <a:spcBef>
                    <a:spcPts val="0"/>
                  </a:spcBef>
                  <a:spcAft>
                    <a:spcPts val="0"/>
                  </a:spcAft>
                  <a:buNone/>
                </a:pPr>
                <a:r>
                  <a:rPr lang="en-US" sz="1000" b="1" i="0" u="none" strike="noStrike" cap="none">
                    <a:solidFill>
                      <a:schemeClr val="dk1"/>
                    </a:solidFill>
                    <a:latin typeface="Arial"/>
                    <a:ea typeface="Arial"/>
                    <a:cs typeface="Arial"/>
                    <a:sym typeface="Arial"/>
                  </a:rPr>
                  <a:t>Cloud Services Apps</a:t>
                </a:r>
                <a:endParaRPr/>
              </a:p>
            </p:txBody>
          </p:sp>
        </p:grpSp>
        <p:sp>
          <p:nvSpPr>
            <p:cNvPr id="540" name="Google Shape;540;p67"/>
            <p:cNvSpPr txBox="1"/>
            <p:nvPr/>
          </p:nvSpPr>
          <p:spPr>
            <a:xfrm>
              <a:off x="492858" y="2345666"/>
              <a:ext cx="2057940" cy="390315"/>
            </a:xfrm>
            <a:prstGeom prst="rect">
              <a:avLst/>
            </a:prstGeom>
            <a:noFill/>
            <a:ln>
              <a:noFill/>
            </a:ln>
          </p:spPr>
          <p:txBody>
            <a:bodyPr spcFirstLastPara="1" wrap="square" lIns="51400" tIns="25700" rIns="51400" bIns="25700" anchor="t" anchorCtr="0">
              <a:noAutofit/>
            </a:bodyPr>
            <a:lstStyle/>
            <a:p>
              <a:pPr marL="7938" marR="0" lvl="0" indent="0" algn="ctr" rtl="0">
                <a:spcBef>
                  <a:spcPts val="0"/>
                </a:spcBef>
                <a:spcAft>
                  <a:spcPts val="0"/>
                </a:spcAft>
                <a:buNone/>
              </a:pPr>
              <a:r>
                <a:rPr lang="en-US" sz="1100" b="0" i="0" u="none" strike="noStrike" cap="none">
                  <a:solidFill>
                    <a:schemeClr val="lt1"/>
                  </a:solidFill>
                  <a:latin typeface="Arial"/>
                  <a:ea typeface="Arial"/>
                  <a:cs typeface="Arial"/>
                  <a:sym typeface="Arial"/>
                </a:rPr>
                <a:t>Splunk App for AWS, ServiceNow, Salesforce, etc.</a:t>
              </a:r>
              <a:endParaRPr/>
            </a:p>
          </p:txBody>
        </p:sp>
      </p:grpSp>
      <p:grpSp>
        <p:nvGrpSpPr>
          <p:cNvPr id="541" name="Google Shape;541;p67"/>
          <p:cNvGrpSpPr/>
          <p:nvPr/>
        </p:nvGrpSpPr>
        <p:grpSpPr>
          <a:xfrm>
            <a:off x="6251575" y="3224584"/>
            <a:ext cx="2397125" cy="1273041"/>
            <a:chOff x="6196352" y="3002543"/>
            <a:chExt cx="2397529" cy="1272735"/>
          </a:xfrm>
        </p:grpSpPr>
        <p:grpSp>
          <p:nvGrpSpPr>
            <p:cNvPr id="542" name="Google Shape;542;p67"/>
            <p:cNvGrpSpPr/>
            <p:nvPr/>
          </p:nvGrpSpPr>
          <p:grpSpPr>
            <a:xfrm>
              <a:off x="6388472" y="3002543"/>
              <a:ext cx="2075212" cy="652305"/>
              <a:chOff x="6477558" y="3349172"/>
              <a:chExt cx="2075212" cy="652305"/>
            </a:xfrm>
          </p:grpSpPr>
          <p:sp>
            <p:nvSpPr>
              <p:cNvPr id="543" name="Google Shape;543;p67"/>
              <p:cNvSpPr/>
              <p:nvPr/>
            </p:nvSpPr>
            <p:spPr>
              <a:xfrm>
                <a:off x="6477558" y="3349172"/>
                <a:ext cx="2075212" cy="652305"/>
              </a:xfrm>
              <a:prstGeom prst="roundRect">
                <a:avLst>
                  <a:gd name="adj" fmla="val 5129"/>
                </a:avLst>
              </a:prstGeom>
              <a:gradFill>
                <a:gsLst>
                  <a:gs pos="0">
                    <a:srgbClr val="656565"/>
                  </a:gs>
                  <a:gs pos="50000">
                    <a:srgbClr val="383A39"/>
                  </a:gs>
                  <a:gs pos="100000">
                    <a:srgbClr val="080A09"/>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44" name="Google Shape;544;p67"/>
              <p:cNvSpPr txBox="1"/>
              <p:nvPr/>
            </p:nvSpPr>
            <p:spPr>
              <a:xfrm flipH="1">
                <a:off x="6633241" y="3397906"/>
                <a:ext cx="1757643" cy="544371"/>
              </a:xfrm>
              <a:prstGeom prst="rect">
                <a:avLst/>
              </a:prstGeom>
              <a:noFill/>
              <a:ln>
                <a:noFill/>
              </a:ln>
            </p:spPr>
            <p:txBody>
              <a:bodyPr spcFirstLastPara="1" wrap="square" lIns="51425" tIns="25700" rIns="51425" bIns="25700" anchor="t" anchorCtr="0">
                <a:noAutofit/>
              </a:bodyPr>
              <a:lstStyle/>
              <a:p>
                <a:pPr marL="7938" marR="0" lvl="0" indent="0" algn="ctr" rtl="0">
                  <a:spcBef>
                    <a:spcPts val="0"/>
                  </a:spcBef>
                  <a:spcAft>
                    <a:spcPts val="0"/>
                  </a:spcAft>
                  <a:buNone/>
                </a:pPr>
                <a:r>
                  <a:rPr lang="en-US" sz="1600" b="1" i="0" u="none" strike="noStrike" cap="none">
                    <a:solidFill>
                      <a:schemeClr val="dk1"/>
                    </a:solidFill>
                    <a:latin typeface="Arial"/>
                    <a:ea typeface="Arial"/>
                    <a:cs typeface="Arial"/>
                    <a:sym typeface="Arial"/>
                  </a:rPr>
                  <a:t>AWS Specific Integrations</a:t>
                </a:r>
                <a:endParaRPr/>
              </a:p>
            </p:txBody>
          </p:sp>
        </p:grpSp>
        <p:sp>
          <p:nvSpPr>
            <p:cNvPr id="545" name="Google Shape;545;p67"/>
            <p:cNvSpPr txBox="1"/>
            <p:nvPr/>
          </p:nvSpPr>
          <p:spPr>
            <a:xfrm>
              <a:off x="6196352" y="3715655"/>
              <a:ext cx="2397529" cy="559623"/>
            </a:xfrm>
            <a:prstGeom prst="rect">
              <a:avLst/>
            </a:prstGeom>
            <a:noFill/>
            <a:ln>
              <a:noFill/>
            </a:ln>
          </p:spPr>
          <p:txBody>
            <a:bodyPr spcFirstLastPara="1" wrap="square" lIns="51400" tIns="25700" rIns="51400" bIns="25700" anchor="t" anchorCtr="0">
              <a:noAutofit/>
            </a:bodyPr>
            <a:lstStyle/>
            <a:p>
              <a:pPr marL="7938" marR="0" lvl="0" indent="0" algn="ctr" rtl="0">
                <a:spcBef>
                  <a:spcPts val="0"/>
                </a:spcBef>
                <a:spcAft>
                  <a:spcPts val="0"/>
                </a:spcAft>
                <a:buNone/>
              </a:pPr>
              <a:r>
                <a:rPr lang="en-US" sz="1100" b="0" i="0" u="none" strike="noStrike" cap="none">
                  <a:solidFill>
                    <a:schemeClr val="lt1"/>
                  </a:solidFill>
                  <a:latin typeface="Arial"/>
                  <a:ea typeface="Arial"/>
                  <a:cs typeface="Arial"/>
                  <a:sym typeface="Arial"/>
                </a:rPr>
                <a:t>CloudTrail, CloudWatch/Logs, Config/Rules, Inspector, Kinesis, S3, VPC Flow Logs, Billing, SQS, SNS</a:t>
              </a:r>
              <a:endParaRPr sz="1100" b="0" i="0" u="none" strike="noStrike" cap="none">
                <a:solidFill>
                  <a:schemeClr val="lt1"/>
                </a:solidFill>
                <a:latin typeface="Arial"/>
                <a:ea typeface="Arial"/>
                <a:cs typeface="Arial"/>
                <a:sym typeface="Arial"/>
              </a:endParaRPr>
            </a:p>
          </p:txBody>
        </p:sp>
      </p:grpSp>
      <p:grpSp>
        <p:nvGrpSpPr>
          <p:cNvPr id="546" name="Google Shape;546;p67"/>
          <p:cNvGrpSpPr/>
          <p:nvPr/>
        </p:nvGrpSpPr>
        <p:grpSpPr>
          <a:xfrm>
            <a:off x="3490912" y="1882775"/>
            <a:ext cx="2074863" cy="1112838"/>
            <a:chOff x="3391770" y="1094971"/>
            <a:chExt cx="2075707" cy="1113345"/>
          </a:xfrm>
        </p:grpSpPr>
        <p:sp>
          <p:nvSpPr>
            <p:cNvPr id="547" name="Google Shape;547;p67"/>
            <p:cNvSpPr/>
            <p:nvPr/>
          </p:nvSpPr>
          <p:spPr>
            <a:xfrm>
              <a:off x="3391770" y="1094971"/>
              <a:ext cx="2075707" cy="652760"/>
            </a:xfrm>
            <a:prstGeom prst="roundRect">
              <a:avLst>
                <a:gd name="adj" fmla="val 5129"/>
              </a:avLst>
            </a:prstGeom>
            <a:gradFill>
              <a:gsLst>
                <a:gs pos="0">
                  <a:srgbClr val="656565"/>
                </a:gs>
                <a:gs pos="50000">
                  <a:srgbClr val="383A39"/>
                </a:gs>
                <a:gs pos="100000">
                  <a:srgbClr val="080A09"/>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48" name="Google Shape;548;p67"/>
            <p:cNvSpPr txBox="1"/>
            <p:nvPr/>
          </p:nvSpPr>
          <p:spPr>
            <a:xfrm>
              <a:off x="3588279" y="1810142"/>
              <a:ext cx="1733788" cy="398174"/>
            </a:xfrm>
            <a:prstGeom prst="rect">
              <a:avLst/>
            </a:prstGeom>
            <a:noFill/>
            <a:ln>
              <a:noFill/>
            </a:ln>
          </p:spPr>
          <p:txBody>
            <a:bodyPr spcFirstLastPara="1" wrap="square" lIns="51400" tIns="25700" rIns="51400" bIns="25700" anchor="t" anchorCtr="0">
              <a:noAutofit/>
            </a:bodyPr>
            <a:lstStyle/>
            <a:p>
              <a:pPr marL="7938" marR="0" lvl="0" indent="0" algn="ctr" rtl="0">
                <a:spcBef>
                  <a:spcPts val="0"/>
                </a:spcBef>
                <a:spcAft>
                  <a:spcPts val="0"/>
                </a:spcAft>
                <a:buNone/>
              </a:pPr>
              <a:r>
                <a:rPr lang="en-US" sz="1100" b="0" i="0" u="none" strike="noStrike" cap="none">
                  <a:solidFill>
                    <a:schemeClr val="lt1"/>
                  </a:solidFill>
                  <a:latin typeface="Arial"/>
                  <a:ea typeface="Arial"/>
                  <a:cs typeface="Arial"/>
                  <a:sym typeface="Arial"/>
                </a:rPr>
                <a:t>Splunk Core + Enterprise Security &amp; ITSI  available</a:t>
              </a:r>
              <a:endParaRPr/>
            </a:p>
          </p:txBody>
        </p:sp>
        <p:sp>
          <p:nvSpPr>
            <p:cNvPr id="549" name="Google Shape;549;p67"/>
            <p:cNvSpPr txBox="1"/>
            <p:nvPr/>
          </p:nvSpPr>
          <p:spPr>
            <a:xfrm>
              <a:off x="3538190" y="1171689"/>
              <a:ext cx="1691403" cy="503332"/>
            </a:xfrm>
            <a:prstGeom prst="rect">
              <a:avLst/>
            </a:prstGeom>
            <a:noFill/>
            <a:ln>
              <a:noFill/>
            </a:ln>
          </p:spPr>
          <p:txBody>
            <a:bodyPr spcFirstLastPara="1" wrap="square" lIns="51400" tIns="25700" rIns="51400" bIns="25700" anchor="t" anchorCtr="0">
              <a:noAutofit/>
            </a:bodyPr>
            <a:lstStyle/>
            <a:p>
              <a:pPr marL="7938" marR="0" lvl="0" indent="0" algn="ctr" rtl="0">
                <a:spcBef>
                  <a:spcPts val="0"/>
                </a:spcBef>
                <a:spcAft>
                  <a:spcPts val="0"/>
                </a:spcAft>
                <a:buNone/>
              </a:pPr>
              <a:r>
                <a:rPr lang="en-US" sz="1400" b="1" i="0" u="none" strike="noStrike" cap="none">
                  <a:solidFill>
                    <a:schemeClr val="dk1"/>
                  </a:solidFill>
                  <a:latin typeface="Arial"/>
                  <a:ea typeface="Arial"/>
                  <a:cs typeface="Arial"/>
                  <a:sym typeface="Arial"/>
                </a:rPr>
                <a:t>                  </a:t>
              </a:r>
              <a:endParaRPr/>
            </a:p>
            <a:p>
              <a:pPr marL="7938" marR="0" lvl="0" indent="0" algn="ctr" rtl="0">
                <a:spcBef>
                  <a:spcPts val="400"/>
                </a:spcBef>
                <a:spcAft>
                  <a:spcPts val="0"/>
                </a:spcAft>
                <a:buNone/>
              </a:pPr>
              <a:r>
                <a:rPr lang="en-US" sz="1200" b="1" i="0" u="none" strike="noStrike" cap="none">
                  <a:solidFill>
                    <a:schemeClr val="dk1"/>
                  </a:solidFill>
                  <a:latin typeface="Arial"/>
                  <a:ea typeface="Arial"/>
                  <a:cs typeface="Arial"/>
                  <a:sym typeface="Arial"/>
                </a:rPr>
                <a:t>Enterprise on AWS</a:t>
              </a:r>
              <a:endParaRPr/>
            </a:p>
          </p:txBody>
        </p:sp>
        <p:pic>
          <p:nvPicPr>
            <p:cNvPr id="550" name="Google Shape;550;p67"/>
            <p:cNvPicPr preferRelativeResize="0"/>
            <p:nvPr/>
          </p:nvPicPr>
          <p:blipFill rotWithShape="1">
            <a:blip r:embed="rId4">
              <a:alphaModFix/>
            </a:blip>
            <a:srcRect/>
            <a:stretch/>
          </p:blipFill>
          <p:spPr>
            <a:xfrm>
              <a:off x="3899395" y="1183462"/>
              <a:ext cx="1020847" cy="299495"/>
            </a:xfrm>
            <a:prstGeom prst="rect">
              <a:avLst/>
            </a:prstGeom>
            <a:noFill/>
            <a:ln>
              <a:noFill/>
            </a:ln>
          </p:spPr>
        </p:pic>
      </p:grpSp>
      <p:sp>
        <p:nvSpPr>
          <p:cNvPr id="551" name="Google Shape;551;p67"/>
          <p:cNvSpPr txBox="1"/>
          <p:nvPr/>
        </p:nvSpPr>
        <p:spPr>
          <a:xfrm>
            <a:off x="3370154" y="1201321"/>
            <a:ext cx="2294154"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i="0" u="none" strike="noStrike" cap="none">
                <a:solidFill>
                  <a:schemeClr val="lt1"/>
                </a:solidFill>
                <a:latin typeface="Arial"/>
                <a:ea typeface="Arial"/>
                <a:cs typeface="Arial"/>
                <a:sym typeface="Arial"/>
              </a:rPr>
              <a:t>DIY with Amazon EC2</a:t>
            </a:r>
            <a:endParaRPr sz="1600" b="1" i="0" u="none" strike="noStrike" cap="none">
              <a:solidFill>
                <a:schemeClr val="lt1"/>
              </a:solidFill>
              <a:latin typeface="Arial"/>
              <a:ea typeface="Arial"/>
              <a:cs typeface="Arial"/>
              <a:sym typeface="Arial"/>
            </a:endParaRPr>
          </a:p>
        </p:txBody>
      </p:sp>
      <p:sp>
        <p:nvSpPr>
          <p:cNvPr id="552" name="Google Shape;552;p67"/>
          <p:cNvSpPr txBox="1"/>
          <p:nvPr/>
        </p:nvSpPr>
        <p:spPr>
          <a:xfrm>
            <a:off x="6118225" y="766763"/>
            <a:ext cx="2622550" cy="3698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chemeClr val="accent1"/>
                </a:solidFill>
                <a:latin typeface="Arial"/>
                <a:ea typeface="Arial"/>
                <a:cs typeface="Arial"/>
                <a:sym typeface="Arial"/>
              </a:rPr>
              <a:t>Apps and Integrations</a:t>
            </a:r>
            <a:endParaRPr/>
          </a:p>
        </p:txBody>
      </p:sp>
      <p:sp>
        <p:nvSpPr>
          <p:cNvPr id="553" name="Google Shape;553;p67"/>
          <p:cNvSpPr txBox="1"/>
          <p:nvPr/>
        </p:nvSpPr>
        <p:spPr>
          <a:xfrm>
            <a:off x="871828" y="1223068"/>
            <a:ext cx="1509131"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i="0" u="none" strike="noStrike" cap="none">
                <a:solidFill>
                  <a:schemeClr val="lt1"/>
                </a:solidFill>
                <a:latin typeface="Arial"/>
                <a:ea typeface="Arial"/>
                <a:cs typeface="Arial"/>
                <a:sym typeface="Arial"/>
              </a:rPr>
              <a:t>SaaS on AWS</a:t>
            </a:r>
            <a:endParaRPr/>
          </a:p>
        </p:txBody>
      </p:sp>
      <p:sp>
        <p:nvSpPr>
          <p:cNvPr id="554" name="Google Shape;554;p67"/>
          <p:cNvSpPr txBox="1"/>
          <p:nvPr/>
        </p:nvSpPr>
        <p:spPr>
          <a:xfrm>
            <a:off x="2035175" y="777875"/>
            <a:ext cx="1941513" cy="368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chemeClr val="accent1"/>
                </a:solidFill>
                <a:latin typeface="Arial"/>
                <a:ea typeface="Arial"/>
                <a:cs typeface="Arial"/>
                <a:sym typeface="Arial"/>
              </a:rPr>
              <a:t>Delivery Models</a:t>
            </a:r>
            <a:endParaRPr/>
          </a:p>
        </p:txBody>
      </p:sp>
      <p:sp>
        <p:nvSpPr>
          <p:cNvPr id="555" name="Google Shape;555;p67"/>
          <p:cNvSpPr txBox="1">
            <a:spLocks noGrp="1"/>
          </p:cNvSpPr>
          <p:nvPr>
            <p:ph type="title"/>
          </p:nvPr>
        </p:nvSpPr>
        <p:spPr>
          <a:xfrm>
            <a:off x="336789" y="114936"/>
            <a:ext cx="8205304" cy="545192"/>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Splunk Runs On &amp; With AWS</a:t>
            </a:r>
            <a:endParaRPr/>
          </a:p>
        </p:txBody>
      </p:sp>
      <p:cxnSp>
        <p:nvCxnSpPr>
          <p:cNvPr id="556" name="Google Shape;556;p67"/>
          <p:cNvCxnSpPr/>
          <p:nvPr/>
        </p:nvCxnSpPr>
        <p:spPr>
          <a:xfrm rot="10800000">
            <a:off x="6029987" y="896471"/>
            <a:ext cx="0" cy="4129959"/>
          </a:xfrm>
          <a:prstGeom prst="straightConnector1">
            <a:avLst/>
          </a:prstGeom>
          <a:noFill/>
          <a:ln w="12700" cap="flat" cmpd="sng">
            <a:solidFill>
              <a:schemeClr val="accent6"/>
            </a:solidFill>
            <a:prstDash val="dash"/>
            <a:miter lim="800000"/>
            <a:headEnd type="none" w="sm" len="sm"/>
            <a:tailEnd type="none" w="sm" len="sm"/>
          </a:ln>
        </p:spPr>
      </p:cxnSp>
      <p:pic>
        <p:nvPicPr>
          <p:cNvPr id="557" name="Google Shape;557;p67"/>
          <p:cNvPicPr preferRelativeResize="0"/>
          <p:nvPr/>
        </p:nvPicPr>
        <p:blipFill rotWithShape="1">
          <a:blip r:embed="rId5">
            <a:alphaModFix/>
          </a:blip>
          <a:srcRect/>
          <a:stretch/>
        </p:blipFill>
        <p:spPr>
          <a:xfrm>
            <a:off x="3782576" y="3478059"/>
            <a:ext cx="1400106" cy="899568"/>
          </a:xfrm>
          <a:prstGeom prst="rect">
            <a:avLst/>
          </a:prstGeom>
          <a:noFill/>
          <a:ln>
            <a:noFill/>
          </a:ln>
        </p:spPr>
      </p:pic>
      <p:sp>
        <p:nvSpPr>
          <p:cNvPr id="558" name="Google Shape;558;p67"/>
          <p:cNvSpPr/>
          <p:nvPr/>
        </p:nvSpPr>
        <p:spPr>
          <a:xfrm rot="5400000">
            <a:off x="4236525" y="3149547"/>
            <a:ext cx="492207" cy="247564"/>
          </a:xfrm>
          <a:prstGeom prst="leftArrow">
            <a:avLst>
              <a:gd name="adj1" fmla="val 50000"/>
              <a:gd name="adj2"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Calibri"/>
              <a:ea typeface="Calibri"/>
              <a:cs typeface="Calibri"/>
              <a:sym typeface="Calibri"/>
            </a:endParaRPr>
          </a:p>
        </p:txBody>
      </p:sp>
      <p:sp>
        <p:nvSpPr>
          <p:cNvPr id="559" name="Google Shape;559;p67"/>
          <p:cNvSpPr txBox="1"/>
          <p:nvPr/>
        </p:nvSpPr>
        <p:spPr>
          <a:xfrm>
            <a:off x="3389788" y="4286119"/>
            <a:ext cx="2190566" cy="4308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0" i="0" u="none" strike="noStrike" cap="none">
                <a:solidFill>
                  <a:schemeClr val="lt1"/>
                </a:solidFill>
                <a:latin typeface="Calibri"/>
                <a:ea typeface="Calibri"/>
                <a:cs typeface="Calibri"/>
                <a:sym typeface="Calibri"/>
              </a:rPr>
              <a:t>Deploy with </a:t>
            </a:r>
            <a:br>
              <a:rPr lang="en-US" sz="1100" b="0" i="0" u="none" strike="noStrike" cap="none">
                <a:solidFill>
                  <a:schemeClr val="lt1"/>
                </a:solidFill>
                <a:latin typeface="Calibri"/>
                <a:ea typeface="Calibri"/>
                <a:cs typeface="Calibri"/>
                <a:sym typeface="Calibri"/>
              </a:rPr>
            </a:br>
            <a:r>
              <a:rPr lang="en-US" sz="1100" b="1" i="0" u="none" strike="noStrike" cap="none">
                <a:solidFill>
                  <a:schemeClr val="lt1"/>
                </a:solidFill>
                <a:latin typeface="Calibri"/>
                <a:ea typeface="Calibri"/>
                <a:cs typeface="Calibri"/>
                <a:sym typeface="Calibri"/>
              </a:rPr>
              <a:t>AWS Quick Start</a:t>
            </a:r>
            <a:r>
              <a:rPr lang="en-US" sz="1100" b="0" i="0" u="none" strike="noStrike" cap="none">
                <a:solidFill>
                  <a:schemeClr val="lt1"/>
                </a:solidFill>
                <a:latin typeface="Calibri"/>
                <a:ea typeface="Calibri"/>
                <a:cs typeface="Calibri"/>
                <a:sym typeface="Calibri"/>
              </a:rPr>
              <a:t>!</a:t>
            </a:r>
            <a:endParaRPr/>
          </a:p>
        </p:txBody>
      </p:sp>
      <p:sp>
        <p:nvSpPr>
          <p:cNvPr id="560" name="Google Shape;560;p67"/>
          <p:cNvSpPr/>
          <p:nvPr/>
        </p:nvSpPr>
        <p:spPr>
          <a:xfrm>
            <a:off x="537077" y="3425825"/>
            <a:ext cx="2074863" cy="652463"/>
          </a:xfrm>
          <a:prstGeom prst="roundRect">
            <a:avLst>
              <a:gd name="adj" fmla="val 5129"/>
            </a:avLst>
          </a:prstGeom>
          <a:gradFill>
            <a:gsLst>
              <a:gs pos="0">
                <a:srgbClr val="656565"/>
              </a:gs>
              <a:gs pos="50000">
                <a:srgbClr val="383A39"/>
              </a:gs>
              <a:gs pos="100000">
                <a:srgbClr val="080A09"/>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Arial"/>
              <a:ea typeface="Arial"/>
              <a:cs typeface="Arial"/>
              <a:sym typeface="Arial"/>
            </a:endParaRPr>
          </a:p>
        </p:txBody>
      </p:sp>
      <p:sp>
        <p:nvSpPr>
          <p:cNvPr id="561" name="Google Shape;561;p67"/>
          <p:cNvSpPr txBox="1"/>
          <p:nvPr/>
        </p:nvSpPr>
        <p:spPr>
          <a:xfrm>
            <a:off x="690244" y="3332163"/>
            <a:ext cx="1690715" cy="708516"/>
          </a:xfrm>
          <a:prstGeom prst="rect">
            <a:avLst/>
          </a:prstGeom>
          <a:noFill/>
          <a:ln>
            <a:noFill/>
          </a:ln>
        </p:spPr>
        <p:txBody>
          <a:bodyPr spcFirstLastPara="1" wrap="square" lIns="51400" tIns="25700" rIns="51400" bIns="25700" anchor="t" anchorCtr="0">
            <a:noAutofit/>
          </a:bodyPr>
          <a:lstStyle/>
          <a:p>
            <a:pPr marL="7938" marR="0" lvl="0" indent="0" algn="ctr" rtl="0">
              <a:spcBef>
                <a:spcPts val="0"/>
              </a:spcBef>
              <a:spcAft>
                <a:spcPts val="0"/>
              </a:spcAft>
              <a:buNone/>
            </a:pPr>
            <a:r>
              <a:rPr lang="en-US" sz="1200" b="1" i="0" u="none" strike="noStrike" cap="none">
                <a:solidFill>
                  <a:schemeClr val="dk1"/>
                </a:solidFill>
                <a:latin typeface="Arial"/>
                <a:ea typeface="Arial"/>
                <a:cs typeface="Arial"/>
                <a:sym typeface="Arial"/>
              </a:rPr>
              <a:t>               </a:t>
            </a:r>
            <a:endParaRPr sz="1200" b="1" i="0" u="none" strike="noStrike" cap="none">
              <a:solidFill>
                <a:schemeClr val="dk1"/>
              </a:solidFill>
              <a:latin typeface="Arial"/>
              <a:ea typeface="Arial"/>
              <a:cs typeface="Arial"/>
              <a:sym typeface="Arial"/>
            </a:endParaRPr>
          </a:p>
          <a:p>
            <a:pPr marL="7938" marR="0" lvl="0" indent="0" algn="ctr" rtl="0">
              <a:spcBef>
                <a:spcPts val="400"/>
              </a:spcBef>
              <a:spcAft>
                <a:spcPts val="0"/>
              </a:spcAft>
              <a:buNone/>
            </a:pPr>
            <a:r>
              <a:rPr lang="en-US" sz="1200" b="1" i="0" u="none" strike="noStrike" cap="none">
                <a:solidFill>
                  <a:schemeClr val="dk1"/>
                </a:solidFill>
                <a:latin typeface="Arial"/>
                <a:ea typeface="Arial"/>
                <a:cs typeface="Arial"/>
                <a:sym typeface="Arial"/>
              </a:rPr>
              <a:t>   </a:t>
            </a:r>
            <a:endParaRPr/>
          </a:p>
          <a:p>
            <a:pPr marL="7938" marR="0" lvl="0" indent="0" algn="ctr" rtl="0">
              <a:spcBef>
                <a:spcPts val="400"/>
              </a:spcBef>
              <a:spcAft>
                <a:spcPts val="0"/>
              </a:spcAft>
              <a:buNone/>
            </a:pPr>
            <a:r>
              <a:rPr lang="en-US" sz="1200" b="1" i="0" u="none" strike="noStrike" cap="none">
                <a:solidFill>
                  <a:schemeClr val="dk1"/>
                </a:solidFill>
                <a:latin typeface="Arial"/>
                <a:ea typeface="Arial"/>
                <a:cs typeface="Arial"/>
                <a:sym typeface="Arial"/>
              </a:rPr>
              <a:t>Insights for AWS</a:t>
            </a:r>
            <a:endParaRPr sz="1200" b="1" i="0" u="none" strike="noStrike" cap="none">
              <a:solidFill>
                <a:schemeClr val="dk1"/>
              </a:solidFill>
              <a:latin typeface="Arial"/>
              <a:ea typeface="Arial"/>
              <a:cs typeface="Arial"/>
              <a:sym typeface="Arial"/>
            </a:endParaRPr>
          </a:p>
        </p:txBody>
      </p:sp>
      <p:pic>
        <p:nvPicPr>
          <p:cNvPr id="562" name="Google Shape;562;p67"/>
          <p:cNvPicPr preferRelativeResize="0"/>
          <p:nvPr/>
        </p:nvPicPr>
        <p:blipFill rotWithShape="1">
          <a:blip r:embed="rId4">
            <a:alphaModFix/>
          </a:blip>
          <a:srcRect/>
          <a:stretch/>
        </p:blipFill>
        <p:spPr>
          <a:xfrm>
            <a:off x="1044496" y="3514276"/>
            <a:ext cx="1020432" cy="29935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8"/>
          <p:cNvSpPr txBox="1">
            <a:spLocks noGrp="1"/>
          </p:cNvSpPr>
          <p:nvPr>
            <p:ph type="body" idx="4294967295"/>
          </p:nvPr>
        </p:nvSpPr>
        <p:spPr>
          <a:xfrm>
            <a:off x="342047" y="960472"/>
            <a:ext cx="8459904" cy="3467435"/>
          </a:xfrm>
          <a:prstGeom prst="rect">
            <a:avLst/>
          </a:prstGeom>
          <a:noFill/>
          <a:ln>
            <a:noFill/>
          </a:ln>
        </p:spPr>
        <p:txBody>
          <a:bodyPr spcFirstLastPara="1" wrap="square" lIns="0" tIns="137150" rIns="0" bIns="34275" anchor="t" anchorCtr="0">
            <a:noAutofit/>
          </a:bodyPr>
          <a:lstStyle/>
          <a:p>
            <a:pPr marL="169069" marR="0" lvl="0" indent="-169069" algn="l" rtl="0">
              <a:lnSpc>
                <a:spcPct val="92000"/>
              </a:lnSpc>
              <a:spcBef>
                <a:spcPts val="0"/>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AWS Advanced Technology Partner</a:t>
            </a:r>
            <a:endParaRPr/>
          </a:p>
          <a:p>
            <a:pPr marL="169069" marR="0" lvl="0" indent="-169069" algn="l" rtl="0">
              <a:lnSpc>
                <a:spcPct val="92000"/>
              </a:lnSpc>
              <a:spcBef>
                <a:spcPts val="675"/>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AWS Big Data Competency</a:t>
            </a:r>
            <a:endParaRPr/>
          </a:p>
          <a:p>
            <a:pPr marL="169069" marR="0" lvl="0" indent="-169069" algn="l" rtl="0">
              <a:lnSpc>
                <a:spcPct val="92000"/>
              </a:lnSpc>
              <a:spcBef>
                <a:spcPts val="675"/>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AWS Security Competency</a:t>
            </a:r>
            <a:endParaRPr/>
          </a:p>
          <a:p>
            <a:pPr marL="169069" marR="0" lvl="0" indent="-169069" algn="l" rtl="0">
              <a:lnSpc>
                <a:spcPct val="92000"/>
              </a:lnSpc>
              <a:spcBef>
                <a:spcPts val="675"/>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AWS DevOps Competency</a:t>
            </a:r>
            <a:endParaRPr/>
          </a:p>
          <a:p>
            <a:pPr marL="169069" marR="0" lvl="0" indent="-169069" algn="l" rtl="0">
              <a:lnSpc>
                <a:spcPct val="92000"/>
              </a:lnSpc>
              <a:spcBef>
                <a:spcPts val="675"/>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AWS Government Competency</a:t>
            </a:r>
            <a:endParaRPr/>
          </a:p>
          <a:p>
            <a:pPr marL="169069" marR="0" lvl="0" indent="-169069" algn="l" rtl="0">
              <a:lnSpc>
                <a:spcPct val="92000"/>
              </a:lnSpc>
              <a:spcBef>
                <a:spcPts val="675"/>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AWS Education Competency</a:t>
            </a:r>
            <a:endParaRPr sz="1350" b="0" i="0" u="none" strike="noStrike" cap="none">
              <a:solidFill>
                <a:schemeClr val="lt1"/>
              </a:solidFill>
              <a:latin typeface="Arial"/>
              <a:ea typeface="Arial"/>
              <a:cs typeface="Arial"/>
              <a:sym typeface="Arial"/>
            </a:endParaRPr>
          </a:p>
          <a:p>
            <a:pPr marL="169069" marR="0" lvl="0" indent="-169069" algn="l" rtl="0">
              <a:lnSpc>
                <a:spcPct val="92000"/>
              </a:lnSpc>
              <a:spcBef>
                <a:spcPts val="675"/>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AWS IoT Competency</a:t>
            </a:r>
            <a:endParaRPr/>
          </a:p>
          <a:p>
            <a:pPr marL="169069" marR="0" lvl="0" indent="-169069" algn="l" rtl="0">
              <a:lnSpc>
                <a:spcPct val="92000"/>
              </a:lnSpc>
              <a:spcBef>
                <a:spcPts val="675"/>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AWS MSP Technology Provider</a:t>
            </a:r>
            <a:endParaRPr/>
          </a:p>
          <a:p>
            <a:pPr marL="169069" marR="0" lvl="0" indent="-169069" algn="l" rtl="0">
              <a:lnSpc>
                <a:spcPct val="92000"/>
              </a:lnSpc>
              <a:spcBef>
                <a:spcPts val="675"/>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AWS Marketplace Partner</a:t>
            </a:r>
            <a:endParaRPr/>
          </a:p>
          <a:p>
            <a:pPr marL="169069" marR="0" lvl="0" indent="-169069" algn="l" rtl="0">
              <a:lnSpc>
                <a:spcPct val="92000"/>
              </a:lnSpc>
              <a:spcBef>
                <a:spcPts val="675"/>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AWS Security by Design Program Partner</a:t>
            </a:r>
            <a:endParaRPr/>
          </a:p>
          <a:p>
            <a:pPr marL="169069" marR="0" lvl="0" indent="-169069" algn="l" rtl="0">
              <a:lnSpc>
                <a:spcPct val="92000"/>
              </a:lnSpc>
              <a:spcBef>
                <a:spcPts val="675"/>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1st partner with published Blueprints for AWS Lambda</a:t>
            </a:r>
            <a:endParaRPr/>
          </a:p>
          <a:p>
            <a:pPr marL="169069" marR="0" lvl="0" indent="-169069" algn="l" rtl="0">
              <a:lnSpc>
                <a:spcPct val="92000"/>
              </a:lnSpc>
              <a:spcBef>
                <a:spcPts val="675"/>
              </a:spcBef>
              <a:spcAft>
                <a:spcPts val="0"/>
              </a:spcAft>
              <a:buClr>
                <a:schemeClr val="accent1"/>
              </a:buClr>
              <a:buSzPts val="945"/>
              <a:buFont typeface="Merriweather Sans"/>
              <a:buChar char="▶"/>
            </a:pPr>
            <a:r>
              <a:rPr lang="en-US" sz="1350" b="0" i="0" u="none" strike="noStrike" cap="none">
                <a:solidFill>
                  <a:schemeClr val="lt1"/>
                </a:solidFill>
                <a:latin typeface="Arial"/>
                <a:ea typeface="Arial"/>
                <a:cs typeface="Arial"/>
                <a:sym typeface="Arial"/>
              </a:rPr>
              <a:t>1st partner to pass SaaS extension for Well Architected framework</a:t>
            </a:r>
            <a:endParaRPr/>
          </a:p>
        </p:txBody>
      </p:sp>
      <p:sp>
        <p:nvSpPr>
          <p:cNvPr id="569" name="Google Shape;569;p68"/>
          <p:cNvSpPr txBox="1">
            <a:spLocks noGrp="1"/>
          </p:cNvSpPr>
          <p:nvPr>
            <p:ph type="title"/>
          </p:nvPr>
        </p:nvSpPr>
        <p:spPr>
          <a:xfrm>
            <a:off x="342046" y="232794"/>
            <a:ext cx="8459906" cy="474117"/>
          </a:xfrm>
          <a:prstGeom prst="rect">
            <a:avLst/>
          </a:prstGeom>
          <a:noFill/>
          <a:ln>
            <a:noFill/>
          </a:ln>
        </p:spPr>
        <p:txBody>
          <a:bodyPr spcFirstLastPara="1" wrap="square" lIns="0" tIns="61700" rIns="0" bIns="0" anchor="t" anchorCtr="0">
            <a:noAutofit/>
          </a:bodyPr>
          <a:lstStyle/>
          <a:p>
            <a:pPr marL="0" marR="0" lvl="0" indent="0" algn="ctr" rtl="0">
              <a:lnSpc>
                <a:spcPct val="86000"/>
              </a:lnSpc>
              <a:spcBef>
                <a:spcPts val="0"/>
              </a:spcBef>
              <a:spcAft>
                <a:spcPts val="0"/>
              </a:spcAft>
              <a:buClr>
                <a:schemeClr val="lt1"/>
              </a:buClr>
              <a:buSzPts val="675"/>
              <a:buFont typeface="Arial"/>
              <a:buNone/>
            </a:pPr>
            <a:r>
              <a:rPr lang="en-US" sz="2700" b="1" i="0" u="none" strike="noStrike" cap="none">
                <a:solidFill>
                  <a:schemeClr val="lt1"/>
                </a:solidFill>
                <a:latin typeface="Arial"/>
                <a:ea typeface="Arial"/>
                <a:cs typeface="Arial"/>
                <a:sym typeface="Arial"/>
              </a:rPr>
              <a:t>Splunk’s AWS Credentials</a:t>
            </a:r>
            <a:endParaRPr/>
          </a:p>
        </p:txBody>
      </p:sp>
      <p:pic>
        <p:nvPicPr>
          <p:cNvPr id="570" name="Google Shape;570;p68"/>
          <p:cNvPicPr preferRelativeResize="0"/>
          <p:nvPr/>
        </p:nvPicPr>
        <p:blipFill rotWithShape="1">
          <a:blip r:embed="rId3">
            <a:alphaModFix/>
          </a:blip>
          <a:srcRect/>
          <a:stretch/>
        </p:blipFill>
        <p:spPr>
          <a:xfrm>
            <a:off x="6112944" y="2161507"/>
            <a:ext cx="1362437" cy="727297"/>
          </a:xfrm>
          <a:prstGeom prst="rect">
            <a:avLst/>
          </a:prstGeom>
          <a:noFill/>
          <a:ln>
            <a:noFill/>
          </a:ln>
        </p:spPr>
      </p:pic>
      <p:pic>
        <p:nvPicPr>
          <p:cNvPr id="571" name="Google Shape;571;p68"/>
          <p:cNvPicPr preferRelativeResize="0"/>
          <p:nvPr/>
        </p:nvPicPr>
        <p:blipFill rotWithShape="1">
          <a:blip r:embed="rId4">
            <a:alphaModFix/>
          </a:blip>
          <a:srcRect/>
          <a:stretch/>
        </p:blipFill>
        <p:spPr>
          <a:xfrm>
            <a:off x="6112944" y="2888805"/>
            <a:ext cx="1362437" cy="727297"/>
          </a:xfrm>
          <a:prstGeom prst="rect">
            <a:avLst/>
          </a:prstGeom>
          <a:noFill/>
          <a:ln>
            <a:noFill/>
          </a:ln>
        </p:spPr>
      </p:pic>
      <p:pic>
        <p:nvPicPr>
          <p:cNvPr id="572" name="Google Shape;572;p68"/>
          <p:cNvPicPr preferRelativeResize="0"/>
          <p:nvPr/>
        </p:nvPicPr>
        <p:blipFill rotWithShape="1">
          <a:blip r:embed="rId5">
            <a:alphaModFix/>
          </a:blip>
          <a:srcRect/>
          <a:stretch/>
        </p:blipFill>
        <p:spPr>
          <a:xfrm>
            <a:off x="7534436" y="2170042"/>
            <a:ext cx="1362437" cy="727297"/>
          </a:xfrm>
          <a:prstGeom prst="rect">
            <a:avLst/>
          </a:prstGeom>
          <a:noFill/>
          <a:ln>
            <a:noFill/>
          </a:ln>
        </p:spPr>
      </p:pic>
      <p:pic>
        <p:nvPicPr>
          <p:cNvPr id="573" name="Google Shape;573;p68"/>
          <p:cNvPicPr preferRelativeResize="0"/>
          <p:nvPr/>
        </p:nvPicPr>
        <p:blipFill rotWithShape="1">
          <a:blip r:embed="rId6">
            <a:alphaModFix/>
          </a:blip>
          <a:srcRect/>
          <a:stretch/>
        </p:blipFill>
        <p:spPr>
          <a:xfrm>
            <a:off x="7534436" y="1434210"/>
            <a:ext cx="1362437" cy="727297"/>
          </a:xfrm>
          <a:prstGeom prst="rect">
            <a:avLst/>
          </a:prstGeom>
          <a:noFill/>
          <a:ln>
            <a:noFill/>
          </a:ln>
        </p:spPr>
      </p:pic>
      <p:pic>
        <p:nvPicPr>
          <p:cNvPr id="574" name="Google Shape;574;p68"/>
          <p:cNvPicPr preferRelativeResize="0"/>
          <p:nvPr/>
        </p:nvPicPr>
        <p:blipFill rotWithShape="1">
          <a:blip r:embed="rId7">
            <a:alphaModFix/>
          </a:blip>
          <a:srcRect/>
          <a:stretch/>
        </p:blipFill>
        <p:spPr>
          <a:xfrm>
            <a:off x="7524911" y="2888805"/>
            <a:ext cx="1362437" cy="727297"/>
          </a:xfrm>
          <a:prstGeom prst="rect">
            <a:avLst/>
          </a:prstGeom>
          <a:noFill/>
          <a:ln>
            <a:noFill/>
          </a:ln>
        </p:spPr>
      </p:pic>
      <p:pic>
        <p:nvPicPr>
          <p:cNvPr id="575" name="Google Shape;575;p68"/>
          <p:cNvPicPr preferRelativeResize="0"/>
          <p:nvPr/>
        </p:nvPicPr>
        <p:blipFill rotWithShape="1">
          <a:blip r:embed="rId8">
            <a:alphaModFix/>
          </a:blip>
          <a:srcRect/>
          <a:stretch/>
        </p:blipFill>
        <p:spPr>
          <a:xfrm>
            <a:off x="7534436" y="3607569"/>
            <a:ext cx="1362437" cy="727297"/>
          </a:xfrm>
          <a:prstGeom prst="rect">
            <a:avLst/>
          </a:prstGeom>
          <a:noFill/>
          <a:ln>
            <a:noFill/>
          </a:ln>
        </p:spPr>
      </p:pic>
      <p:pic>
        <p:nvPicPr>
          <p:cNvPr id="576" name="Google Shape;576;p68"/>
          <p:cNvPicPr preferRelativeResize="0"/>
          <p:nvPr/>
        </p:nvPicPr>
        <p:blipFill rotWithShape="1">
          <a:blip r:embed="rId9">
            <a:alphaModFix/>
          </a:blip>
          <a:srcRect/>
          <a:stretch/>
        </p:blipFill>
        <p:spPr>
          <a:xfrm>
            <a:off x="5429250" y="1241773"/>
            <a:ext cx="2028825" cy="872777"/>
          </a:xfrm>
          <a:prstGeom prst="rect">
            <a:avLst/>
          </a:prstGeom>
          <a:noFill/>
          <a:ln>
            <a:noFill/>
          </a:ln>
        </p:spPr>
      </p:pic>
      <p:pic>
        <p:nvPicPr>
          <p:cNvPr id="577" name="Google Shape;577;p68"/>
          <p:cNvPicPr preferRelativeResize="0"/>
          <p:nvPr/>
        </p:nvPicPr>
        <p:blipFill rotWithShape="1">
          <a:blip r:embed="rId10">
            <a:alphaModFix/>
          </a:blip>
          <a:srcRect/>
          <a:stretch/>
        </p:blipFill>
        <p:spPr>
          <a:xfrm>
            <a:off x="6112945" y="3610087"/>
            <a:ext cx="1373705" cy="7333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9"/>
          <p:cNvSpPr txBox="1">
            <a:spLocks noGrp="1"/>
          </p:cNvSpPr>
          <p:nvPr>
            <p:ph type="title"/>
          </p:nvPr>
        </p:nvSpPr>
        <p:spPr>
          <a:xfrm>
            <a:off x="3205813" y="732517"/>
            <a:ext cx="4875110" cy="2124536"/>
          </a:xfrm>
          <a:prstGeom prst="rect">
            <a:avLst/>
          </a:prstGeom>
          <a:noFill/>
          <a:ln>
            <a:noFill/>
          </a:ln>
        </p:spPr>
        <p:txBody>
          <a:bodyPr spcFirstLastPara="1" wrap="square" lIns="0" tIns="82275" rIns="0" bIns="0" anchor="b" anchorCtr="0">
            <a:noAutofit/>
          </a:bodyPr>
          <a:lstStyle/>
          <a:p>
            <a:pPr marL="0" marR="0" lvl="0" indent="0" algn="r" rtl="0">
              <a:lnSpc>
                <a:spcPct val="86000"/>
              </a:lnSpc>
              <a:spcBef>
                <a:spcPts val="0"/>
              </a:spcBef>
              <a:spcAft>
                <a:spcPts val="0"/>
              </a:spcAft>
              <a:buClr>
                <a:schemeClr val="dk1"/>
              </a:buClr>
              <a:buSzPts val="3600"/>
              <a:buFont typeface="Arial"/>
              <a:buNone/>
            </a:pPr>
            <a:r>
              <a:rPr lang="en-US" sz="3600" b="1" i="0" u="none" strike="noStrike" cap="none">
                <a:solidFill>
                  <a:schemeClr val="dk1"/>
                </a:solidFill>
                <a:latin typeface="Arial"/>
                <a:ea typeface="Arial"/>
                <a:cs typeface="Arial"/>
                <a:sym typeface="Arial"/>
              </a:rPr>
              <a:t>What is AWS?</a:t>
            </a:r>
            <a:endParaRPr sz="3600" b="1"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0"/>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t"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AWS 101</a:t>
            </a:r>
            <a:endParaRPr/>
          </a:p>
        </p:txBody>
      </p:sp>
      <p:pic>
        <p:nvPicPr>
          <p:cNvPr id="590" name="Google Shape;590;p70"/>
          <p:cNvPicPr preferRelativeResize="0"/>
          <p:nvPr/>
        </p:nvPicPr>
        <p:blipFill rotWithShape="1">
          <a:blip r:embed="rId3">
            <a:alphaModFix/>
          </a:blip>
          <a:srcRect/>
          <a:stretch/>
        </p:blipFill>
        <p:spPr>
          <a:xfrm>
            <a:off x="2095499" y="844988"/>
            <a:ext cx="4953001" cy="39928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1"/>
          <p:cNvSpPr txBox="1">
            <a:spLocks noGrp="1"/>
          </p:cNvSpPr>
          <p:nvPr>
            <p:ph type="ctrTitle"/>
          </p:nvPr>
        </p:nvSpPr>
        <p:spPr>
          <a:xfrm>
            <a:off x="1" y="1"/>
            <a:ext cx="9143999" cy="911721"/>
          </a:xfrm>
          <a:prstGeom prst="rect">
            <a:avLst/>
          </a:prstGeom>
          <a:noFill/>
          <a:ln>
            <a:noFill/>
          </a:ln>
        </p:spPr>
        <p:txBody>
          <a:bodyPr spcFirstLastPara="1" wrap="square" lIns="0" tIns="82275" rIns="0" bIns="0" anchor="ctr"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AWS 101 - Terms</a:t>
            </a:r>
            <a:endParaRPr/>
          </a:p>
        </p:txBody>
      </p:sp>
      <p:sp>
        <p:nvSpPr>
          <p:cNvPr id="597" name="Google Shape;597;p71"/>
          <p:cNvSpPr txBox="1">
            <a:spLocks noGrp="1"/>
          </p:cNvSpPr>
          <p:nvPr>
            <p:ph type="subTitle" idx="1"/>
          </p:nvPr>
        </p:nvSpPr>
        <p:spPr>
          <a:xfrm>
            <a:off x="0" y="787111"/>
            <a:ext cx="9144000" cy="464789"/>
          </a:xfrm>
          <a:prstGeom prst="rect">
            <a:avLst/>
          </a:prstGeom>
          <a:noFill/>
          <a:ln>
            <a:noFill/>
          </a:ln>
        </p:spPr>
        <p:txBody>
          <a:bodyPr spcFirstLastPara="1" wrap="square" lIns="51425" tIns="25700" rIns="51425" bIns="25700" anchor="t" anchorCtr="0">
            <a:noAutofit/>
          </a:bodyPr>
          <a:lstStyle/>
          <a:p>
            <a:pPr marL="0" marR="0" lvl="0" indent="0" algn="ctr" rtl="0">
              <a:lnSpc>
                <a:spcPct val="92000"/>
              </a:lnSpc>
              <a:spcBef>
                <a:spcPts val="0"/>
              </a:spcBef>
              <a:spcAft>
                <a:spcPts val="0"/>
              </a:spcAft>
              <a:buClr>
                <a:schemeClr val="accent1"/>
              </a:buClr>
              <a:buSzPts val="1400"/>
              <a:buFont typeface="Merriweather Sans"/>
              <a:buNone/>
            </a:pPr>
            <a:r>
              <a:rPr lang="en-US" sz="2000" b="0" i="0" u="none" strike="noStrike" cap="none">
                <a:solidFill>
                  <a:schemeClr val="lt1"/>
                </a:solidFill>
                <a:latin typeface="Arial"/>
                <a:ea typeface="Arial"/>
                <a:cs typeface="Arial"/>
                <a:sym typeface="Arial"/>
              </a:rPr>
              <a:t>Amazon Web Services Terms</a:t>
            </a:r>
            <a:endParaRPr/>
          </a:p>
        </p:txBody>
      </p:sp>
      <p:sp>
        <p:nvSpPr>
          <p:cNvPr id="598" name="Google Shape;598;p71"/>
          <p:cNvSpPr txBox="1">
            <a:spLocks noGrp="1"/>
          </p:cNvSpPr>
          <p:nvPr>
            <p:ph type="body" idx="4"/>
          </p:nvPr>
        </p:nvSpPr>
        <p:spPr>
          <a:xfrm>
            <a:off x="537433" y="1251900"/>
            <a:ext cx="3680782" cy="3323478"/>
          </a:xfrm>
          <a:prstGeom prst="rect">
            <a:avLst/>
          </a:prstGeom>
          <a:noFill/>
          <a:ln>
            <a:noFill/>
          </a:ln>
        </p:spPr>
        <p:txBody>
          <a:bodyPr spcFirstLastPara="1" wrap="square" lIns="51425" tIns="25700" rIns="51425" bIns="25700" anchor="t" anchorCtr="0">
            <a:noAutofit/>
          </a:bodyPr>
          <a:lstStyle/>
          <a:p>
            <a:pPr marL="255588" marR="0" lvl="0" indent="-255588" algn="l" rtl="0">
              <a:lnSpc>
                <a:spcPct val="100000"/>
              </a:lnSpc>
              <a:spcBef>
                <a:spcPts val="0"/>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EC2 – Elastic Compute Cloud (Version 2.0)</a:t>
            </a:r>
            <a:endParaRPr/>
          </a:p>
          <a:p>
            <a:pPr marL="255588" marR="0" lvl="0" indent="-255588" algn="l" rtl="0">
              <a:lnSpc>
                <a:spcPct val="100000"/>
              </a:lnSpc>
              <a:spcBef>
                <a:spcPts val="400"/>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S3 – Simple Storage Service	</a:t>
            </a:r>
            <a:endParaRPr/>
          </a:p>
          <a:p>
            <a:pPr marL="255588" marR="0" lvl="0" indent="-255588" algn="l" rtl="0">
              <a:lnSpc>
                <a:spcPct val="100000"/>
              </a:lnSpc>
              <a:spcBef>
                <a:spcPts val="400"/>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SNS – Simple Notification Service</a:t>
            </a:r>
            <a:endParaRPr/>
          </a:p>
          <a:p>
            <a:pPr marL="255588" marR="0" lvl="0" indent="-255588" algn="l" rtl="0">
              <a:lnSpc>
                <a:spcPct val="100000"/>
              </a:lnSpc>
              <a:spcBef>
                <a:spcPts val="400"/>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SQS – Simple Queueing Service</a:t>
            </a:r>
            <a:endParaRPr/>
          </a:p>
          <a:p>
            <a:pPr marL="255588" marR="0" lvl="0" indent="-255588" algn="l" rtl="0">
              <a:lnSpc>
                <a:spcPct val="100000"/>
              </a:lnSpc>
              <a:spcBef>
                <a:spcPts val="400"/>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VPC – Virtual Private Cloud</a:t>
            </a:r>
            <a:endParaRPr/>
          </a:p>
          <a:p>
            <a:pPr marL="255588" marR="0" lvl="0" indent="-255588" algn="l" rtl="0">
              <a:lnSpc>
                <a:spcPct val="100000"/>
              </a:lnSpc>
              <a:spcBef>
                <a:spcPts val="400"/>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EBS – Elastic Block Storage</a:t>
            </a:r>
            <a:endParaRPr/>
          </a:p>
          <a:p>
            <a:pPr marL="255588" marR="0" lvl="0" indent="-255588" algn="l" rtl="0">
              <a:lnSpc>
                <a:spcPct val="100000"/>
              </a:lnSpc>
              <a:spcBef>
                <a:spcPts val="400"/>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ELB – Elastic Load Balancer</a:t>
            </a:r>
            <a:endParaRPr/>
          </a:p>
          <a:p>
            <a:pPr marL="255588" marR="0" lvl="0" indent="-255588" algn="l" rtl="0">
              <a:lnSpc>
                <a:spcPct val="100000"/>
              </a:lnSpc>
              <a:spcBef>
                <a:spcPts val="400"/>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Lambda – On Demand Compute</a:t>
            </a:r>
            <a:endParaRPr sz="1800" b="0" i="0" u="none" strike="noStrike" cap="none">
              <a:solidFill>
                <a:schemeClr val="lt1"/>
              </a:solidFill>
              <a:latin typeface="Arial"/>
              <a:ea typeface="Arial"/>
              <a:cs typeface="Arial"/>
              <a:sym typeface="Arial"/>
            </a:endParaRPr>
          </a:p>
        </p:txBody>
      </p:sp>
      <p:sp>
        <p:nvSpPr>
          <p:cNvPr id="599" name="Google Shape;599;p71"/>
          <p:cNvSpPr txBox="1">
            <a:spLocks noGrp="1"/>
          </p:cNvSpPr>
          <p:nvPr>
            <p:ph type="body" idx="5"/>
          </p:nvPr>
        </p:nvSpPr>
        <p:spPr>
          <a:xfrm>
            <a:off x="4779599" y="1251900"/>
            <a:ext cx="3738464" cy="3293077"/>
          </a:xfrm>
          <a:prstGeom prst="rect">
            <a:avLst/>
          </a:prstGeom>
          <a:noFill/>
          <a:ln>
            <a:noFill/>
          </a:ln>
        </p:spPr>
        <p:txBody>
          <a:bodyPr spcFirstLastPara="1" wrap="square" lIns="51425" tIns="25700" rIns="51425" bIns="25700" anchor="t" anchorCtr="0">
            <a:noAutofit/>
          </a:bodyPr>
          <a:lstStyle/>
          <a:p>
            <a:pPr marL="255588" marR="0" lvl="0" indent="-255588" algn="l" rtl="0">
              <a:lnSpc>
                <a:spcPct val="92000"/>
              </a:lnSpc>
              <a:spcBef>
                <a:spcPts val="0"/>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AWS Cloudtrail – API Calls</a:t>
            </a:r>
            <a:endParaRPr/>
          </a:p>
          <a:p>
            <a:pPr marL="255588" marR="0" lvl="0" indent="-255588" algn="l" rtl="0">
              <a:lnSpc>
                <a:spcPct val="92000"/>
              </a:lnSpc>
              <a:spcBef>
                <a:spcPts val="737"/>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AWS Cloudwatch - Metrics</a:t>
            </a:r>
            <a:endParaRPr/>
          </a:p>
          <a:p>
            <a:pPr marL="255588" marR="0" lvl="0" indent="-255588" algn="l" rtl="0">
              <a:lnSpc>
                <a:spcPct val="92000"/>
              </a:lnSpc>
              <a:spcBef>
                <a:spcPts val="737"/>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AWS Config - CMDB</a:t>
            </a:r>
            <a:endParaRPr/>
          </a:p>
          <a:p>
            <a:pPr marL="255588" marR="0" lvl="0" indent="-255588" algn="l" rtl="0">
              <a:lnSpc>
                <a:spcPct val="92000"/>
              </a:lnSpc>
              <a:spcBef>
                <a:spcPts val="737"/>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Kinesis - Kafka</a:t>
            </a:r>
            <a:endParaRPr/>
          </a:p>
          <a:p>
            <a:pPr marL="255588" marR="0" lvl="0" indent="-255588" algn="l" rtl="0">
              <a:lnSpc>
                <a:spcPct val="92000"/>
              </a:lnSpc>
              <a:spcBef>
                <a:spcPts val="737"/>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CloudFormation - Automation</a:t>
            </a:r>
            <a:endParaRPr/>
          </a:p>
          <a:p>
            <a:pPr marL="255588" marR="0" lvl="0" indent="-152718" algn="l" rtl="0">
              <a:lnSpc>
                <a:spcPct val="92000"/>
              </a:lnSpc>
              <a:spcBef>
                <a:spcPts val="737"/>
              </a:spcBef>
              <a:spcAft>
                <a:spcPts val="0"/>
              </a:spcAft>
              <a:buClr>
                <a:srgbClr val="007EA8"/>
              </a:buClr>
              <a:buSzPts val="1620"/>
              <a:buFont typeface="Merriweather Sans"/>
              <a:buNone/>
            </a:pPr>
            <a:endParaRPr sz="1800" b="0" i="0" u="none" strike="noStrike" cap="none">
              <a:solidFill>
                <a:schemeClr val="lt1"/>
              </a:solidFill>
              <a:latin typeface="Arial"/>
              <a:ea typeface="Arial"/>
              <a:cs typeface="Arial"/>
              <a:sym typeface="Arial"/>
            </a:endParaRPr>
          </a:p>
          <a:p>
            <a:pPr marL="255588" marR="0" lvl="0" indent="-152718" algn="l" rtl="0">
              <a:lnSpc>
                <a:spcPct val="92000"/>
              </a:lnSpc>
              <a:spcBef>
                <a:spcPts val="737"/>
              </a:spcBef>
              <a:spcAft>
                <a:spcPts val="0"/>
              </a:spcAft>
              <a:buClr>
                <a:srgbClr val="007EA8"/>
              </a:buClr>
              <a:buSzPts val="1620"/>
              <a:buFont typeface="Merriweather Sans"/>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2"/>
          <p:cNvSpPr/>
          <p:nvPr/>
        </p:nvSpPr>
        <p:spPr>
          <a:xfrm rot="5400000">
            <a:off x="5543828" y="1120734"/>
            <a:ext cx="3299923" cy="2505156"/>
          </a:xfrm>
          <a:prstGeom prst="rect">
            <a:avLst/>
          </a:prstGeom>
          <a:solidFill>
            <a:srgbClr val="DFE981"/>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Compute + Storage + Network</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(VPC)</a:t>
            </a:r>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06" name="Google Shape;606;p72"/>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t"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AWS translated to legacy data center world</a:t>
            </a:r>
            <a:endParaRPr/>
          </a:p>
        </p:txBody>
      </p:sp>
      <p:sp>
        <p:nvSpPr>
          <p:cNvPr id="607" name="Google Shape;607;p72"/>
          <p:cNvSpPr txBox="1">
            <a:spLocks noGrp="1"/>
          </p:cNvSpPr>
          <p:nvPr>
            <p:ph type="body" idx="1"/>
          </p:nvPr>
        </p:nvSpPr>
        <p:spPr>
          <a:xfrm>
            <a:off x="342046" y="980197"/>
            <a:ext cx="6522111" cy="3557179"/>
          </a:xfrm>
          <a:prstGeom prst="rect">
            <a:avLst/>
          </a:prstGeom>
          <a:noFill/>
          <a:ln>
            <a:noFill/>
          </a:ln>
        </p:spPr>
        <p:txBody>
          <a:bodyPr spcFirstLastPara="1" wrap="square" lIns="51425" tIns="25700" rIns="51425" bIns="25700" anchor="t" anchorCtr="0">
            <a:noAutofit/>
          </a:bodyPr>
          <a:lstStyle/>
          <a:p>
            <a:pPr marL="342900" marR="0" lvl="0" indent="-342900" algn="l" rtl="0">
              <a:lnSpc>
                <a:spcPct val="100000"/>
              </a:lnSpc>
              <a:spcBef>
                <a:spcPts val="0"/>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EC2 = Servers in a rack</a:t>
            </a:r>
            <a:endParaRPr/>
          </a:p>
          <a:p>
            <a:pPr marL="342900" marR="0" lvl="0" indent="-342900" algn="l" rtl="0">
              <a:lnSpc>
                <a:spcPct val="100000"/>
              </a:lnSpc>
              <a:spcBef>
                <a:spcPts val="1075"/>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EBS = SAN (Network Storage)</a:t>
            </a:r>
            <a:endParaRPr/>
          </a:p>
          <a:p>
            <a:pPr marL="342900" marR="0" lvl="0" indent="-342900" algn="l" rtl="0">
              <a:lnSpc>
                <a:spcPct val="100000"/>
              </a:lnSpc>
              <a:spcBef>
                <a:spcPts val="1075"/>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VPC = Storage + Compute + Network</a:t>
            </a:r>
            <a:endParaRPr/>
          </a:p>
          <a:p>
            <a:pPr marL="342900" marR="0" lvl="0" indent="-342900" algn="l" rtl="0">
              <a:lnSpc>
                <a:spcPct val="100000"/>
              </a:lnSpc>
              <a:spcBef>
                <a:spcPts val="1075"/>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SQS or SNS = Message Queue (MQ)</a:t>
            </a:r>
            <a:endParaRPr/>
          </a:p>
          <a:p>
            <a:pPr marL="342900" marR="0" lvl="0" indent="-342900" algn="l" rtl="0">
              <a:lnSpc>
                <a:spcPct val="100000"/>
              </a:lnSpc>
              <a:spcBef>
                <a:spcPts val="1075"/>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S3 = Object Storage (Ceph)</a:t>
            </a:r>
            <a:endParaRPr sz="1800" b="0" i="0" u="none" strike="noStrike" cap="none">
              <a:solidFill>
                <a:schemeClr val="lt1"/>
              </a:solidFill>
              <a:latin typeface="Arial"/>
              <a:ea typeface="Arial"/>
              <a:cs typeface="Arial"/>
              <a:sym typeface="Arial"/>
            </a:endParaRPr>
          </a:p>
          <a:p>
            <a:pPr marL="342900" marR="0" lvl="0" indent="-342900" algn="l" rtl="0">
              <a:lnSpc>
                <a:spcPct val="100000"/>
              </a:lnSpc>
              <a:spcBef>
                <a:spcPts val="1075"/>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Lambda = OnDemand Ephemeral compute</a:t>
            </a:r>
            <a:endParaRPr/>
          </a:p>
          <a:p>
            <a:pPr marL="342900" marR="0" lvl="0" indent="-342900" algn="l" rtl="0">
              <a:lnSpc>
                <a:spcPct val="100000"/>
              </a:lnSpc>
              <a:spcBef>
                <a:spcPts val="1075"/>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Glacier = Tape Backup</a:t>
            </a:r>
            <a:endParaRPr/>
          </a:p>
          <a:p>
            <a:pPr marL="342900" marR="0" lvl="0" indent="-342900" algn="l" rtl="0">
              <a:lnSpc>
                <a:spcPct val="100000"/>
              </a:lnSpc>
              <a:spcBef>
                <a:spcPts val="1075"/>
              </a:spcBef>
              <a:spcAft>
                <a:spcPts val="0"/>
              </a:spcAft>
              <a:buClr>
                <a:srgbClr val="007EA8"/>
              </a:buClr>
              <a:buSzPts val="1620"/>
              <a:buFont typeface="Merriweather Sans"/>
              <a:buChar char="●"/>
            </a:pPr>
            <a:r>
              <a:rPr lang="en-US" sz="1800" b="0" i="0" u="none" strike="noStrike" cap="none">
                <a:solidFill>
                  <a:schemeClr val="lt1"/>
                </a:solidFill>
                <a:latin typeface="Arial"/>
                <a:ea typeface="Arial"/>
                <a:cs typeface="Arial"/>
                <a:sym typeface="Arial"/>
              </a:rPr>
              <a:t>Kinesis = Kafka</a:t>
            </a:r>
            <a:endParaRPr/>
          </a:p>
          <a:p>
            <a:pPr marL="342900" marR="0" lvl="0" indent="-240030" algn="l" rtl="0">
              <a:lnSpc>
                <a:spcPct val="100000"/>
              </a:lnSpc>
              <a:spcBef>
                <a:spcPts val="1075"/>
              </a:spcBef>
              <a:spcAft>
                <a:spcPts val="0"/>
              </a:spcAft>
              <a:buClr>
                <a:srgbClr val="007EA8"/>
              </a:buClr>
              <a:buSzPts val="1620"/>
              <a:buFont typeface="Merriweather Sans"/>
              <a:buNone/>
            </a:pPr>
            <a:endParaRPr sz="1800" b="0" i="0" u="none" strike="noStrike" cap="none">
              <a:solidFill>
                <a:schemeClr val="lt1"/>
              </a:solidFill>
              <a:latin typeface="Arial"/>
              <a:ea typeface="Arial"/>
              <a:cs typeface="Arial"/>
              <a:sym typeface="Arial"/>
            </a:endParaRPr>
          </a:p>
          <a:p>
            <a:pPr marL="342900" marR="0" lvl="0" indent="-240030" algn="l" rtl="0">
              <a:lnSpc>
                <a:spcPct val="100000"/>
              </a:lnSpc>
              <a:spcBef>
                <a:spcPts val="1075"/>
              </a:spcBef>
              <a:spcAft>
                <a:spcPts val="0"/>
              </a:spcAft>
              <a:buClr>
                <a:srgbClr val="007EA8"/>
              </a:buClr>
              <a:buSzPts val="1620"/>
              <a:buFont typeface="Merriweather Sans"/>
              <a:buNone/>
            </a:pPr>
            <a:endParaRPr sz="1800" b="0" i="0" u="none" strike="noStrike" cap="none">
              <a:solidFill>
                <a:schemeClr val="lt1"/>
              </a:solidFill>
              <a:latin typeface="Arial"/>
              <a:ea typeface="Arial"/>
              <a:cs typeface="Arial"/>
              <a:sym typeface="Arial"/>
            </a:endParaRPr>
          </a:p>
          <a:p>
            <a:pPr marL="342900" marR="0" lvl="0" indent="-240030" algn="l" rtl="0">
              <a:lnSpc>
                <a:spcPct val="100000"/>
              </a:lnSpc>
              <a:spcBef>
                <a:spcPts val="1075"/>
              </a:spcBef>
              <a:spcAft>
                <a:spcPts val="0"/>
              </a:spcAft>
              <a:buClr>
                <a:srgbClr val="007EA8"/>
              </a:buClr>
              <a:buSzPts val="1620"/>
              <a:buFont typeface="Merriweather Sans"/>
              <a:buNone/>
            </a:pPr>
            <a:endParaRPr sz="1800" b="0" i="0" u="none" strike="noStrike" cap="none">
              <a:solidFill>
                <a:schemeClr val="lt1"/>
              </a:solidFill>
              <a:latin typeface="Arial"/>
              <a:ea typeface="Arial"/>
              <a:cs typeface="Arial"/>
              <a:sym typeface="Arial"/>
            </a:endParaRPr>
          </a:p>
          <a:p>
            <a:pPr marL="342900" marR="0" lvl="0" indent="-240030" algn="l" rtl="0">
              <a:lnSpc>
                <a:spcPct val="100000"/>
              </a:lnSpc>
              <a:spcBef>
                <a:spcPts val="1075"/>
              </a:spcBef>
              <a:spcAft>
                <a:spcPts val="0"/>
              </a:spcAft>
              <a:buClr>
                <a:srgbClr val="007EA8"/>
              </a:buClr>
              <a:buSzPts val="1620"/>
              <a:buFont typeface="Merriweather Sans"/>
              <a:buNone/>
            </a:pPr>
            <a:endParaRPr sz="1800" b="0" i="0" u="none" strike="noStrike" cap="none">
              <a:solidFill>
                <a:schemeClr val="lt1"/>
              </a:solidFill>
              <a:latin typeface="Arial"/>
              <a:ea typeface="Arial"/>
              <a:cs typeface="Arial"/>
              <a:sym typeface="Arial"/>
            </a:endParaRPr>
          </a:p>
        </p:txBody>
      </p:sp>
      <p:sp>
        <p:nvSpPr>
          <p:cNvPr id="608" name="Google Shape;608;p72"/>
          <p:cNvSpPr/>
          <p:nvPr/>
        </p:nvSpPr>
        <p:spPr>
          <a:xfrm>
            <a:off x="6110460" y="866777"/>
            <a:ext cx="1587463" cy="753268"/>
          </a:xfrm>
          <a:prstGeom prst="rect">
            <a:avLst/>
          </a:prstGeom>
          <a:solidFill>
            <a:schemeClr val="accent4"/>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Server (EC2)</a:t>
            </a:r>
            <a:endParaRPr/>
          </a:p>
        </p:txBody>
      </p:sp>
      <p:sp>
        <p:nvSpPr>
          <p:cNvPr id="609" name="Google Shape;609;p72"/>
          <p:cNvSpPr/>
          <p:nvPr/>
        </p:nvSpPr>
        <p:spPr>
          <a:xfrm>
            <a:off x="6110460" y="1620045"/>
            <a:ext cx="1587463" cy="753268"/>
          </a:xfrm>
          <a:prstGeom prst="rect">
            <a:avLst/>
          </a:prstGeom>
          <a:solidFill>
            <a:srgbClr val="D0D0D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SAN (EBS)</a:t>
            </a:r>
            <a:endParaRPr/>
          </a:p>
        </p:txBody>
      </p:sp>
      <p:sp>
        <p:nvSpPr>
          <p:cNvPr id="610" name="Google Shape;610;p72"/>
          <p:cNvSpPr/>
          <p:nvPr/>
        </p:nvSpPr>
        <p:spPr>
          <a:xfrm>
            <a:off x="6110460" y="2373312"/>
            <a:ext cx="1587463" cy="753268"/>
          </a:xfrm>
          <a:prstGeom prst="rect">
            <a:avLst/>
          </a:prstGeom>
          <a:solidFill>
            <a:srgbClr val="E0E0E0"/>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NAS (S3)</a:t>
            </a:r>
            <a:endParaRPr/>
          </a:p>
        </p:txBody>
      </p:sp>
      <p:sp>
        <p:nvSpPr>
          <p:cNvPr id="611" name="Google Shape;611;p72"/>
          <p:cNvSpPr/>
          <p:nvPr/>
        </p:nvSpPr>
        <p:spPr>
          <a:xfrm>
            <a:off x="6110460" y="3126581"/>
            <a:ext cx="1587463" cy="753268"/>
          </a:xfrm>
          <a:prstGeom prst="rect">
            <a:avLst/>
          </a:prstGeom>
          <a:solidFill>
            <a:srgbClr val="EFEFEF"/>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Tape (Glacier)</a:t>
            </a:r>
            <a:endParaRPr/>
          </a:p>
        </p:txBody>
      </p:sp>
      <p:sp>
        <p:nvSpPr>
          <p:cNvPr id="612" name="Google Shape;612;p72"/>
          <p:cNvSpPr/>
          <p:nvPr/>
        </p:nvSpPr>
        <p:spPr>
          <a:xfrm>
            <a:off x="4059804" y="3564211"/>
            <a:ext cx="1881406" cy="918126"/>
          </a:xfrm>
          <a:prstGeom prst="rightArrow">
            <a:avLst>
              <a:gd name="adj1" fmla="val 50000"/>
              <a:gd name="adj2" fmla="val 50000"/>
            </a:avLst>
          </a:prstGeom>
          <a:solidFill>
            <a:srgbClr val="969696"/>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MQ (SNS / SQWS)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3"/>
          <p:cNvSpPr txBox="1">
            <a:spLocks noGrp="1"/>
          </p:cNvSpPr>
          <p:nvPr>
            <p:ph type="title"/>
          </p:nvPr>
        </p:nvSpPr>
        <p:spPr>
          <a:xfrm>
            <a:off x="342047" y="232795"/>
            <a:ext cx="8459906" cy="674947"/>
          </a:xfrm>
          <a:prstGeom prst="rect">
            <a:avLst/>
          </a:prstGeom>
          <a:noFill/>
          <a:ln>
            <a:noFill/>
          </a:ln>
        </p:spPr>
        <p:txBody>
          <a:bodyPr spcFirstLastPara="1" wrap="square" lIns="0" tIns="82275" rIns="0" bIns="0" anchor="t" anchorCtr="0">
            <a:noAutofit/>
          </a:bodyPr>
          <a:lstStyle/>
          <a:p>
            <a:pPr marL="0" marR="0" lvl="0" indent="0" algn="ctr" rtl="0">
              <a:lnSpc>
                <a:spcPct val="86000"/>
              </a:lnSpc>
              <a:spcBef>
                <a:spcPts val="0"/>
              </a:spcBef>
              <a:spcAft>
                <a:spcPts val="0"/>
              </a:spcAft>
              <a:buClr>
                <a:schemeClr val="lt1"/>
              </a:buClr>
              <a:buSzPts val="2700"/>
              <a:buFont typeface="Arial"/>
              <a:buNone/>
            </a:pPr>
            <a:r>
              <a:rPr lang="en-US" sz="2700" b="1" i="0" u="none" strike="noStrike" cap="none">
                <a:solidFill>
                  <a:schemeClr val="lt1"/>
                </a:solidFill>
                <a:latin typeface="Arial"/>
                <a:ea typeface="Arial"/>
                <a:cs typeface="Arial"/>
                <a:sym typeface="Arial"/>
              </a:rPr>
              <a:t>AWS Storage on Splunk Explained</a:t>
            </a:r>
            <a:endParaRPr sz="2700" b="1" i="0" u="none" strike="noStrike" cap="none">
              <a:solidFill>
                <a:schemeClr val="lt1"/>
              </a:solidFill>
              <a:latin typeface="Arial"/>
              <a:ea typeface="Arial"/>
              <a:cs typeface="Arial"/>
              <a:sym typeface="Arial"/>
            </a:endParaRPr>
          </a:p>
        </p:txBody>
      </p:sp>
      <p:sp>
        <p:nvSpPr>
          <p:cNvPr id="619" name="Google Shape;619;p73"/>
          <p:cNvSpPr txBox="1">
            <a:spLocks noGrp="1"/>
          </p:cNvSpPr>
          <p:nvPr>
            <p:ph type="body" idx="1"/>
          </p:nvPr>
        </p:nvSpPr>
        <p:spPr>
          <a:xfrm>
            <a:off x="342047" y="1087775"/>
            <a:ext cx="5435809" cy="3557179"/>
          </a:xfrm>
          <a:prstGeom prst="rect">
            <a:avLst/>
          </a:prstGeom>
          <a:noFill/>
          <a:ln>
            <a:noFill/>
          </a:ln>
        </p:spPr>
        <p:txBody>
          <a:bodyPr spcFirstLastPara="1" wrap="square" lIns="51425" tIns="25700" rIns="51425" bIns="25700" anchor="t" anchorCtr="0">
            <a:noAutofit/>
          </a:bodyPr>
          <a:lstStyle/>
          <a:p>
            <a:pPr marL="342900" marR="0" lvl="0" indent="-342900" algn="l" rtl="0">
              <a:lnSpc>
                <a:spcPct val="100000"/>
              </a:lnSpc>
              <a:spcBef>
                <a:spcPts val="0"/>
              </a:spcBef>
              <a:spcAft>
                <a:spcPts val="0"/>
              </a:spcAft>
              <a:buClr>
                <a:srgbClr val="007EA8"/>
              </a:buClr>
              <a:buSzPts val="1890"/>
              <a:buFont typeface="Merriweather Sans"/>
              <a:buChar char="●"/>
            </a:pPr>
            <a:r>
              <a:rPr lang="en-US" sz="2100" b="0" i="0" u="none" strike="noStrike" cap="none">
                <a:solidFill>
                  <a:schemeClr val="lt1"/>
                </a:solidFill>
                <a:latin typeface="Arial"/>
                <a:ea typeface="Arial"/>
                <a:cs typeface="Arial"/>
                <a:sym typeface="Arial"/>
              </a:rPr>
              <a:t>Server Attached Storage (Ephemeral)* </a:t>
            </a:r>
            <a:endParaRPr/>
          </a:p>
          <a:p>
            <a:pPr marL="342900" marR="0" lvl="0" indent="-342900" algn="l" rtl="0">
              <a:lnSpc>
                <a:spcPct val="100000"/>
              </a:lnSpc>
              <a:spcBef>
                <a:spcPts val="1075"/>
              </a:spcBef>
              <a:spcAft>
                <a:spcPts val="0"/>
              </a:spcAft>
              <a:buClr>
                <a:srgbClr val="007EA8"/>
              </a:buClr>
              <a:buSzPts val="1890"/>
              <a:buFont typeface="Merriweather Sans"/>
              <a:buChar char="●"/>
            </a:pPr>
            <a:r>
              <a:rPr lang="en-US" sz="2100" b="0" i="0" u="none" strike="noStrike" cap="none">
                <a:solidFill>
                  <a:schemeClr val="lt1"/>
                </a:solidFill>
                <a:latin typeface="Arial"/>
                <a:ea typeface="Arial"/>
                <a:cs typeface="Arial"/>
                <a:sym typeface="Arial"/>
              </a:rPr>
              <a:t>EBS (SSD/Magnetic)</a:t>
            </a:r>
            <a:endParaRPr/>
          </a:p>
          <a:p>
            <a:pPr marL="342900" marR="0" lvl="0" indent="-342900" algn="l" rtl="0">
              <a:lnSpc>
                <a:spcPct val="100000"/>
              </a:lnSpc>
              <a:spcBef>
                <a:spcPts val="1075"/>
              </a:spcBef>
              <a:spcAft>
                <a:spcPts val="0"/>
              </a:spcAft>
              <a:buClr>
                <a:srgbClr val="007EA8"/>
              </a:buClr>
              <a:buSzPts val="1890"/>
              <a:buFont typeface="Merriweather Sans"/>
              <a:buChar char="●"/>
            </a:pPr>
            <a:r>
              <a:rPr lang="en-US" sz="2100" b="0" i="0" u="none" strike="noStrike" cap="none">
                <a:solidFill>
                  <a:schemeClr val="lt1"/>
                </a:solidFill>
                <a:latin typeface="Arial"/>
                <a:ea typeface="Arial"/>
                <a:cs typeface="Arial"/>
                <a:sym typeface="Arial"/>
              </a:rPr>
              <a:t>S3 </a:t>
            </a:r>
            <a:endParaRPr/>
          </a:p>
          <a:p>
            <a:pPr marL="342900" marR="0" lvl="0" indent="-342900" algn="l" rtl="0">
              <a:lnSpc>
                <a:spcPct val="100000"/>
              </a:lnSpc>
              <a:spcBef>
                <a:spcPts val="1075"/>
              </a:spcBef>
              <a:spcAft>
                <a:spcPts val="0"/>
              </a:spcAft>
              <a:buClr>
                <a:srgbClr val="007EA8"/>
              </a:buClr>
              <a:buSzPts val="1890"/>
              <a:buFont typeface="Merriweather Sans"/>
              <a:buChar char="●"/>
            </a:pPr>
            <a:r>
              <a:rPr lang="en-US" sz="2100" b="0" i="0" u="none" strike="noStrike" cap="none">
                <a:solidFill>
                  <a:schemeClr val="lt1"/>
                </a:solidFill>
                <a:latin typeface="Arial"/>
                <a:ea typeface="Arial"/>
                <a:cs typeface="Arial"/>
                <a:sym typeface="Arial"/>
              </a:rPr>
              <a:t>Glacier </a:t>
            </a:r>
            <a:endParaRPr/>
          </a:p>
          <a:p>
            <a:pPr marL="342900" marR="0" lvl="0" indent="-240030" algn="l" rtl="0">
              <a:lnSpc>
                <a:spcPct val="100000"/>
              </a:lnSpc>
              <a:spcBef>
                <a:spcPts val="1075"/>
              </a:spcBef>
              <a:spcAft>
                <a:spcPts val="0"/>
              </a:spcAft>
              <a:buClr>
                <a:srgbClr val="007EA8"/>
              </a:buClr>
              <a:buSzPts val="1620"/>
              <a:buFont typeface="Merriweather Sans"/>
              <a:buNone/>
            </a:pPr>
            <a:endParaRPr sz="1800" b="0" i="0" u="none" strike="noStrike" cap="none">
              <a:solidFill>
                <a:schemeClr val="lt1"/>
              </a:solidFill>
              <a:latin typeface="Arial"/>
              <a:ea typeface="Arial"/>
              <a:cs typeface="Arial"/>
              <a:sym typeface="Arial"/>
            </a:endParaRPr>
          </a:p>
          <a:p>
            <a:pPr marL="0" marR="0" lvl="0" indent="0" algn="l" rtl="0">
              <a:lnSpc>
                <a:spcPct val="100000"/>
              </a:lnSpc>
              <a:spcBef>
                <a:spcPts val="1075"/>
              </a:spcBef>
              <a:spcAft>
                <a:spcPts val="0"/>
              </a:spcAft>
              <a:buClr>
                <a:srgbClr val="007EA8"/>
              </a:buClr>
              <a:buSzPts val="1620"/>
              <a:buFont typeface="Merriweather Sans"/>
              <a:buNone/>
            </a:pPr>
            <a:r>
              <a:rPr lang="en-US" sz="1800" b="0" i="0" u="none" strike="noStrike" cap="none">
                <a:solidFill>
                  <a:schemeClr val="lt1"/>
                </a:solidFill>
                <a:latin typeface="Arial"/>
                <a:ea typeface="Arial"/>
                <a:cs typeface="Arial"/>
                <a:sym typeface="Arial"/>
              </a:rPr>
              <a:t>* Ephemeral storage while fast can be lost if the </a:t>
            </a:r>
            <a:endParaRPr/>
          </a:p>
          <a:p>
            <a:pPr marL="0" marR="0" lvl="0" indent="0" algn="l" rtl="0">
              <a:lnSpc>
                <a:spcPct val="100000"/>
              </a:lnSpc>
              <a:spcBef>
                <a:spcPts val="1075"/>
              </a:spcBef>
              <a:spcAft>
                <a:spcPts val="0"/>
              </a:spcAft>
              <a:buClr>
                <a:srgbClr val="007EA8"/>
              </a:buClr>
              <a:buSzPts val="1620"/>
              <a:buFont typeface="Merriweather Sans"/>
              <a:buNone/>
            </a:pPr>
            <a:r>
              <a:rPr lang="en-US" sz="1800" b="0" i="0" u="none" strike="noStrike" cap="none">
                <a:solidFill>
                  <a:schemeClr val="lt1"/>
                </a:solidFill>
                <a:latin typeface="Arial"/>
                <a:ea typeface="Arial"/>
                <a:cs typeface="Arial"/>
                <a:sym typeface="Arial"/>
              </a:rPr>
              <a:t>server is stopped or destroyed*</a:t>
            </a:r>
            <a:endParaRPr/>
          </a:p>
        </p:txBody>
      </p:sp>
      <p:grpSp>
        <p:nvGrpSpPr>
          <p:cNvPr id="620" name="Google Shape;620;p73"/>
          <p:cNvGrpSpPr/>
          <p:nvPr/>
        </p:nvGrpSpPr>
        <p:grpSpPr>
          <a:xfrm>
            <a:off x="5613040" y="1214391"/>
            <a:ext cx="3013072" cy="3013546"/>
            <a:chOff x="0" y="1532"/>
            <a:chExt cx="3013072" cy="3013546"/>
          </a:xfrm>
        </p:grpSpPr>
        <p:sp>
          <p:nvSpPr>
            <p:cNvPr id="621" name="Google Shape;621;p73"/>
            <p:cNvSpPr/>
            <p:nvPr/>
          </p:nvSpPr>
          <p:spPr>
            <a:xfrm rot="5400000">
              <a:off x="-124170" y="125703"/>
              <a:ext cx="827801" cy="579460"/>
            </a:xfrm>
            <a:prstGeom prst="chevron">
              <a:avLst>
                <a:gd name="adj" fmla="val 50000"/>
              </a:avLst>
            </a:prstGeom>
            <a:gradFill>
              <a:gsLst>
                <a:gs pos="0">
                  <a:srgbClr val="F6F6F6"/>
                </a:gs>
                <a:gs pos="74000">
                  <a:srgbClr val="B0B0B0"/>
                </a:gs>
                <a:gs pos="83000">
                  <a:srgbClr val="B0B0B0"/>
                </a:gs>
                <a:gs pos="100000">
                  <a:srgbClr val="CACACA"/>
                </a:gs>
              </a:gsLst>
              <a:path path="circle">
                <a:fillToRect l="100000" b="100000"/>
              </a:path>
              <a:tileRect t="-100000" r="-100000"/>
            </a:gradFill>
            <a:ln w="9525" cap="flat" cmpd="sng">
              <a:solidFill>
                <a:srgbClr val="64A63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73"/>
            <p:cNvSpPr txBox="1"/>
            <p:nvPr/>
          </p:nvSpPr>
          <p:spPr>
            <a:xfrm>
              <a:off x="1" y="291262"/>
              <a:ext cx="579460" cy="248341"/>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None/>
              </a:pPr>
              <a:r>
                <a:rPr lang="en-US" sz="1200">
                  <a:solidFill>
                    <a:schemeClr val="lt1"/>
                  </a:solidFill>
                  <a:latin typeface="Calibri"/>
                  <a:ea typeface="Calibri"/>
                  <a:cs typeface="Calibri"/>
                  <a:sym typeface="Calibri"/>
                </a:rPr>
                <a:t>Fastest</a:t>
              </a:r>
              <a:endParaRPr/>
            </a:p>
          </p:txBody>
        </p:sp>
        <p:sp>
          <p:nvSpPr>
            <p:cNvPr id="623" name="Google Shape;623;p73"/>
            <p:cNvSpPr/>
            <p:nvPr/>
          </p:nvSpPr>
          <p:spPr>
            <a:xfrm rot="5400000">
              <a:off x="1527231" y="-946237"/>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73"/>
            <p:cNvSpPr txBox="1"/>
            <p:nvPr/>
          </p:nvSpPr>
          <p:spPr>
            <a:xfrm>
              <a:off x="579460" y="27800"/>
              <a:ext cx="2407346" cy="485538"/>
            </a:xfrm>
            <a:prstGeom prst="rect">
              <a:avLst/>
            </a:prstGeom>
            <a:noFill/>
            <a:ln>
              <a:noFill/>
            </a:ln>
          </p:spPr>
          <p:txBody>
            <a:bodyPr spcFirstLastPara="1" wrap="square" lIns="120900" tIns="10775" rIns="10775" bIns="10775" anchor="ctr" anchorCtr="0">
              <a:noAutofit/>
            </a:bodyPr>
            <a:lstStyle/>
            <a:p>
              <a:pPr marL="171450" marR="0" lvl="1" indent="-171450" algn="l" rtl="0">
                <a:lnSpc>
                  <a:spcPct val="90000"/>
                </a:lnSpc>
                <a:spcBef>
                  <a:spcPts val="0"/>
                </a:spcBef>
                <a:spcAft>
                  <a:spcPts val="0"/>
                </a:spcAft>
                <a:buClr>
                  <a:schemeClr val="lt1"/>
                </a:buClr>
                <a:buSzPts val="1700"/>
                <a:buFont typeface="Calibri"/>
                <a:buChar char="•"/>
              </a:pPr>
              <a:r>
                <a:rPr lang="en-US" sz="1700" b="0" i="0" u="none" strike="noStrike" cap="none">
                  <a:solidFill>
                    <a:schemeClr val="lt1"/>
                  </a:solidFill>
                  <a:latin typeface="Calibri"/>
                  <a:ea typeface="Calibri"/>
                  <a:cs typeface="Calibri"/>
                  <a:sym typeface="Calibri"/>
                </a:rPr>
                <a:t>EC2 SAS - Hot / Warm</a:t>
              </a:r>
              <a:endParaRPr/>
            </a:p>
          </p:txBody>
        </p:sp>
        <p:sp>
          <p:nvSpPr>
            <p:cNvPr id="625" name="Google Shape;625;p73"/>
            <p:cNvSpPr/>
            <p:nvPr/>
          </p:nvSpPr>
          <p:spPr>
            <a:xfrm rot="5400000">
              <a:off x="-124170" y="854285"/>
              <a:ext cx="827801" cy="579460"/>
            </a:xfrm>
            <a:prstGeom prst="chevron">
              <a:avLst>
                <a:gd name="adj" fmla="val 50000"/>
              </a:avLst>
            </a:prstGeom>
            <a:gradFill>
              <a:gsLst>
                <a:gs pos="0">
                  <a:srgbClr val="FFFFFF"/>
                </a:gs>
                <a:gs pos="35000">
                  <a:srgbClr val="FFFFFF"/>
                </a:gs>
                <a:gs pos="100000">
                  <a:schemeClr val="accent3"/>
                </a:gs>
              </a:gsLst>
              <a:path path="circle">
                <a:fillToRect l="50000" t="50000" r="50000" b="50000"/>
              </a:path>
              <a:tileRect/>
            </a:gradFill>
            <a:ln w="9525" cap="flat" cmpd="sng">
              <a:solidFill>
                <a:srgbClr val="64A63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txBox="1"/>
            <p:nvPr/>
          </p:nvSpPr>
          <p:spPr>
            <a:xfrm>
              <a:off x="1" y="1019844"/>
              <a:ext cx="579460" cy="248341"/>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None/>
              </a:pPr>
              <a:r>
                <a:rPr lang="en-US" sz="1200">
                  <a:solidFill>
                    <a:schemeClr val="lt1"/>
                  </a:solidFill>
                  <a:latin typeface="Calibri"/>
                  <a:ea typeface="Calibri"/>
                  <a:cs typeface="Calibri"/>
                  <a:sym typeface="Calibri"/>
                </a:rPr>
                <a:t>Fast</a:t>
              </a:r>
              <a:endParaRPr/>
            </a:p>
          </p:txBody>
        </p:sp>
        <p:sp>
          <p:nvSpPr>
            <p:cNvPr id="627" name="Google Shape;627;p73"/>
            <p:cNvSpPr/>
            <p:nvPr/>
          </p:nvSpPr>
          <p:spPr>
            <a:xfrm rot="5400000">
              <a:off x="1527231" y="-217655"/>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3"/>
            <p:cNvSpPr txBox="1"/>
            <p:nvPr/>
          </p:nvSpPr>
          <p:spPr>
            <a:xfrm>
              <a:off x="579460" y="756382"/>
              <a:ext cx="2407346" cy="485538"/>
            </a:xfrm>
            <a:prstGeom prst="rect">
              <a:avLst/>
            </a:prstGeom>
            <a:noFill/>
            <a:ln>
              <a:noFill/>
            </a:ln>
          </p:spPr>
          <p:txBody>
            <a:bodyPr spcFirstLastPara="1" wrap="square" lIns="120900" tIns="10775" rIns="10775" bIns="10775" anchor="ctr" anchorCtr="0">
              <a:noAutofit/>
            </a:bodyPr>
            <a:lstStyle/>
            <a:p>
              <a:pPr marL="171450" marR="0" lvl="1" indent="-171450" algn="l" rtl="0">
                <a:lnSpc>
                  <a:spcPct val="90000"/>
                </a:lnSpc>
                <a:spcBef>
                  <a:spcPts val="0"/>
                </a:spcBef>
                <a:spcAft>
                  <a:spcPts val="0"/>
                </a:spcAft>
                <a:buClr>
                  <a:schemeClr val="lt1"/>
                </a:buClr>
                <a:buSzPts val="1700"/>
                <a:buFont typeface="Calibri"/>
                <a:buChar char="•"/>
              </a:pPr>
              <a:r>
                <a:rPr lang="en-US" sz="1700" b="0" i="0" u="none" strike="noStrike" cap="none">
                  <a:solidFill>
                    <a:schemeClr val="lt1"/>
                  </a:solidFill>
                  <a:latin typeface="Calibri"/>
                  <a:ea typeface="Calibri"/>
                  <a:cs typeface="Calibri"/>
                  <a:sym typeface="Calibri"/>
                </a:rPr>
                <a:t>EBS - Cold Buckets (Magnetic)</a:t>
              </a:r>
              <a:endParaRPr/>
            </a:p>
          </p:txBody>
        </p:sp>
        <p:sp>
          <p:nvSpPr>
            <p:cNvPr id="629" name="Google Shape;629;p73"/>
            <p:cNvSpPr/>
            <p:nvPr/>
          </p:nvSpPr>
          <p:spPr>
            <a:xfrm rot="5400000">
              <a:off x="-124170" y="1582866"/>
              <a:ext cx="827801" cy="579460"/>
            </a:xfrm>
            <a:prstGeom prst="chevron">
              <a:avLst>
                <a:gd name="adj" fmla="val 50000"/>
              </a:avLst>
            </a:prstGeom>
            <a:gradFill>
              <a:gsLst>
                <a:gs pos="0">
                  <a:srgbClr val="363636"/>
                </a:gs>
                <a:gs pos="48000">
                  <a:srgbClr val="555555"/>
                </a:gs>
                <a:gs pos="100000">
                  <a:srgbClr val="969696"/>
                </a:gs>
              </a:gsLst>
              <a:lin ang="16200000" scaled="0"/>
            </a:gradFill>
            <a:ln w="9525" cap="flat" cmpd="sng">
              <a:solidFill>
                <a:srgbClr val="64A63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txBox="1"/>
            <p:nvPr/>
          </p:nvSpPr>
          <p:spPr>
            <a:xfrm>
              <a:off x="1" y="1748425"/>
              <a:ext cx="579460" cy="248341"/>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None/>
              </a:pPr>
              <a:r>
                <a:rPr lang="en-US" sz="1200">
                  <a:solidFill>
                    <a:schemeClr val="lt1"/>
                  </a:solidFill>
                  <a:latin typeface="Calibri"/>
                  <a:ea typeface="Calibri"/>
                  <a:cs typeface="Calibri"/>
                  <a:sym typeface="Calibri"/>
                </a:rPr>
                <a:t>Slow</a:t>
              </a:r>
              <a:endParaRPr/>
            </a:p>
          </p:txBody>
        </p:sp>
        <p:sp>
          <p:nvSpPr>
            <p:cNvPr id="631" name="Google Shape;631;p73"/>
            <p:cNvSpPr/>
            <p:nvPr/>
          </p:nvSpPr>
          <p:spPr>
            <a:xfrm rot="5400000">
              <a:off x="1527231" y="510925"/>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txBox="1"/>
            <p:nvPr/>
          </p:nvSpPr>
          <p:spPr>
            <a:xfrm>
              <a:off x="579460" y="1484962"/>
              <a:ext cx="2407346" cy="485538"/>
            </a:xfrm>
            <a:prstGeom prst="rect">
              <a:avLst/>
            </a:prstGeom>
            <a:noFill/>
            <a:ln>
              <a:noFill/>
            </a:ln>
          </p:spPr>
          <p:txBody>
            <a:bodyPr spcFirstLastPara="1" wrap="square" lIns="120900" tIns="10775" rIns="10775" bIns="10775" anchor="ctr" anchorCtr="0">
              <a:noAutofit/>
            </a:bodyPr>
            <a:lstStyle/>
            <a:p>
              <a:pPr marL="171450" marR="0" lvl="1" indent="-171450" algn="l" rtl="0">
                <a:lnSpc>
                  <a:spcPct val="90000"/>
                </a:lnSpc>
                <a:spcBef>
                  <a:spcPts val="0"/>
                </a:spcBef>
                <a:spcAft>
                  <a:spcPts val="0"/>
                </a:spcAft>
                <a:buClr>
                  <a:schemeClr val="lt1"/>
                </a:buClr>
                <a:buSzPts val="1700"/>
                <a:buFont typeface="Calibri"/>
                <a:buChar char="•"/>
              </a:pPr>
              <a:r>
                <a:rPr lang="en-US" sz="1700" b="0" i="0" u="none" strike="noStrike" cap="none">
                  <a:solidFill>
                    <a:schemeClr val="lt1"/>
                  </a:solidFill>
                  <a:latin typeface="Calibri"/>
                  <a:ea typeface="Calibri"/>
                  <a:cs typeface="Calibri"/>
                  <a:sym typeface="Calibri"/>
                </a:rPr>
                <a:t>S3 - Frozen Buckets</a:t>
              </a:r>
              <a:endParaRPr/>
            </a:p>
          </p:txBody>
        </p:sp>
        <p:sp>
          <p:nvSpPr>
            <p:cNvPr id="633" name="Google Shape;633;p73"/>
            <p:cNvSpPr/>
            <p:nvPr/>
          </p:nvSpPr>
          <p:spPr>
            <a:xfrm rot="5400000">
              <a:off x="-124170" y="2311448"/>
              <a:ext cx="827801" cy="579460"/>
            </a:xfrm>
            <a:prstGeom prst="chevron">
              <a:avLst>
                <a:gd name="adj" fmla="val 50000"/>
              </a:avLst>
            </a:prstGeom>
            <a:gradFill>
              <a:gsLst>
                <a:gs pos="0">
                  <a:srgbClr val="484848"/>
                </a:gs>
                <a:gs pos="23000">
                  <a:srgbClr val="484848"/>
                </a:gs>
                <a:gs pos="69000">
                  <a:srgbClr val="3C3C3C"/>
                </a:gs>
                <a:gs pos="97000">
                  <a:srgbClr val="383838"/>
                </a:gs>
                <a:gs pos="100000">
                  <a:srgbClr val="383838"/>
                </a:gs>
              </a:gsLst>
              <a:path path="circle">
                <a:fillToRect l="50000" t="50000" r="50000" b="50000"/>
              </a:path>
              <a:tileRect/>
            </a:gradFill>
            <a:ln w="9525" cap="flat" cmpd="sng">
              <a:solidFill>
                <a:srgbClr val="64A63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3"/>
            <p:cNvSpPr txBox="1"/>
            <p:nvPr/>
          </p:nvSpPr>
          <p:spPr>
            <a:xfrm>
              <a:off x="1" y="2477007"/>
              <a:ext cx="579460" cy="248341"/>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None/>
              </a:pPr>
              <a:r>
                <a:rPr lang="en-US" sz="1200">
                  <a:solidFill>
                    <a:schemeClr val="lt1"/>
                  </a:solidFill>
                  <a:latin typeface="Calibri"/>
                  <a:ea typeface="Calibri"/>
                  <a:cs typeface="Calibri"/>
                  <a:sym typeface="Calibri"/>
                </a:rPr>
                <a:t>Slowest</a:t>
              </a:r>
              <a:endParaRPr/>
            </a:p>
          </p:txBody>
        </p:sp>
        <p:sp>
          <p:nvSpPr>
            <p:cNvPr id="635" name="Google Shape;635;p73"/>
            <p:cNvSpPr/>
            <p:nvPr/>
          </p:nvSpPr>
          <p:spPr>
            <a:xfrm rot="5400000">
              <a:off x="1527231" y="1239507"/>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3"/>
            <p:cNvSpPr txBox="1"/>
            <p:nvPr/>
          </p:nvSpPr>
          <p:spPr>
            <a:xfrm>
              <a:off x="579460" y="2213544"/>
              <a:ext cx="2407346" cy="485538"/>
            </a:xfrm>
            <a:prstGeom prst="rect">
              <a:avLst/>
            </a:prstGeom>
            <a:noFill/>
            <a:ln>
              <a:noFill/>
            </a:ln>
          </p:spPr>
          <p:txBody>
            <a:bodyPr spcFirstLastPara="1" wrap="square" lIns="120900" tIns="10775" rIns="10775" bIns="10775" anchor="ctr" anchorCtr="0">
              <a:noAutofit/>
            </a:bodyPr>
            <a:lstStyle/>
            <a:p>
              <a:pPr marL="171450" marR="0" lvl="1" indent="-171450" algn="l" rtl="0">
                <a:lnSpc>
                  <a:spcPct val="90000"/>
                </a:lnSpc>
                <a:spcBef>
                  <a:spcPts val="0"/>
                </a:spcBef>
                <a:spcAft>
                  <a:spcPts val="0"/>
                </a:spcAft>
                <a:buClr>
                  <a:schemeClr val="lt1"/>
                </a:buClr>
                <a:buSzPts val="1700"/>
                <a:buFont typeface="Calibri"/>
                <a:buChar char="•"/>
              </a:pPr>
              <a:r>
                <a:rPr lang="en-US" sz="1700" b="0" i="0" u="none" strike="noStrike" cap="none">
                  <a:solidFill>
                    <a:schemeClr val="lt1"/>
                  </a:solidFill>
                  <a:latin typeface="Calibri"/>
                  <a:ea typeface="Calibri"/>
                  <a:cs typeface="Calibri"/>
                  <a:sym typeface="Calibri"/>
                </a:rPr>
                <a:t>Glacier - S3 Archive</a:t>
              </a:r>
              <a:endParaRPr/>
            </a:p>
          </p:txBody>
        </p:sp>
      </p:grpSp>
    </p:spTree>
  </p:cSld>
  <p:clrMapOvr>
    <a:masterClrMapping/>
  </p:clrMapOvr>
</p:sld>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1755</Words>
  <Application>Microsoft Macintosh PowerPoint</Application>
  <PresentationFormat>On-screen Show (16:9)</PresentationFormat>
  <Paragraphs>326</Paragraphs>
  <Slides>24</Slides>
  <Notes>24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Noto Sans Symbols</vt:lpstr>
      <vt:lpstr>Merriweather Sans</vt:lpstr>
      <vt:lpstr>Calibri</vt:lpstr>
      <vt:lpstr>Arial</vt:lpstr>
      <vt:lpstr>Helvetica Neue</vt:lpstr>
      <vt:lpstr>Splunk2017</vt:lpstr>
      <vt:lpstr>Splunk2017</vt:lpstr>
      <vt:lpstr>Cooking with AWS and Splunk</vt:lpstr>
      <vt:lpstr>Splunk on AWS</vt:lpstr>
      <vt:lpstr>Splunk Runs On &amp; With AWS</vt:lpstr>
      <vt:lpstr>Splunk’s AWS Credentials</vt:lpstr>
      <vt:lpstr>What is AWS?</vt:lpstr>
      <vt:lpstr>AWS 101</vt:lpstr>
      <vt:lpstr>AWS 101 - Terms</vt:lpstr>
      <vt:lpstr>AWS translated to legacy data center world</vt:lpstr>
      <vt:lpstr>AWS Storage on Splunk Explained</vt:lpstr>
      <vt:lpstr>AWS Services</vt:lpstr>
      <vt:lpstr>AWS Config</vt:lpstr>
      <vt:lpstr>AWS Config Rules</vt:lpstr>
      <vt:lpstr>AWS Config</vt:lpstr>
      <vt:lpstr>AWS CloudWatch </vt:lpstr>
      <vt:lpstr>AWS CloudWatch </vt:lpstr>
      <vt:lpstr>AWS CloudWatch</vt:lpstr>
      <vt:lpstr>AWS CloudWatch Logs</vt:lpstr>
      <vt:lpstr>AWS CloudTrail</vt:lpstr>
      <vt:lpstr>AWS CloudTrail</vt:lpstr>
      <vt:lpstr>PowerPoint Presentation</vt:lpstr>
      <vt:lpstr>Kinesis Firehose With Splunk Delivery </vt:lpstr>
      <vt:lpstr>PowerPoint Presentation</vt:lpstr>
      <vt:lpstr>PowerPoint Presentation</vt:lpstr>
      <vt:lpstr>Continue to Module 2: Configure AWS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cp:lastModifiedBy>Microsoft Office User</cp:lastModifiedBy>
  <cp:revision>7</cp:revision>
  <dcterms:modified xsi:type="dcterms:W3CDTF">2018-10-19T15:13:32Z</dcterms:modified>
</cp:coreProperties>
</file>